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udrey Display Bold" panose="020B0604020202020204" charset="-18"/>
      <p:regular r:id="rId9"/>
    </p:embeddedFont>
    <p:embeddedFont>
      <p:font typeface="Audrey Text" panose="020B0604020202020204" charset="-18"/>
      <p:regular r:id="rId10"/>
    </p:embeddedFont>
    <p:embeddedFont>
      <p:font typeface="Audrey Text Bold" panose="020B0604020202020204" charset="-18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dumronaldamcdonalda/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hyperlink" Target="https://www.darujme.cz/projekt/121022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hyperlink" Target="https://www.dumronaldamcdonalda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38174" y="2300124"/>
            <a:ext cx="4745034" cy="4555219"/>
            <a:chOff x="0" y="0"/>
            <a:chExt cx="3896305" cy="3740442"/>
          </a:xfrm>
        </p:grpSpPr>
        <p:sp>
          <p:nvSpPr>
            <p:cNvPr id="3" name="Freeform 3" descr="Obsah obrázku Grafika, červená, Karmín  Popis byl vytvořen automaticky"/>
            <p:cNvSpPr/>
            <p:nvPr/>
          </p:nvSpPr>
          <p:spPr>
            <a:xfrm>
              <a:off x="0" y="0"/>
              <a:ext cx="3896356" cy="3740404"/>
            </a:xfrm>
            <a:custGeom>
              <a:avLst/>
              <a:gdLst/>
              <a:ahLst/>
              <a:cxnLst/>
              <a:rect l="l" t="t" r="r" b="b"/>
              <a:pathLst>
                <a:path w="3896356" h="3740404">
                  <a:moveTo>
                    <a:pt x="0" y="0"/>
                  </a:moveTo>
                  <a:lnTo>
                    <a:pt x="3896356" y="0"/>
                  </a:lnTo>
                  <a:lnTo>
                    <a:pt x="3896356" y="3740404"/>
                  </a:lnTo>
                  <a:lnTo>
                    <a:pt x="0" y="3740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7883" t="-86423" r="-144625" b="-8111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4" name="Freeform 4"/>
          <p:cNvSpPr/>
          <p:nvPr/>
        </p:nvSpPr>
        <p:spPr>
          <a:xfrm>
            <a:off x="14810216" y="0"/>
            <a:ext cx="3477784" cy="2069282"/>
          </a:xfrm>
          <a:custGeom>
            <a:avLst/>
            <a:gdLst/>
            <a:ahLst/>
            <a:cxnLst/>
            <a:rect l="l" t="t" r="r" b="b"/>
            <a:pathLst>
              <a:path w="3477784" h="2069282">
                <a:moveTo>
                  <a:pt x="0" y="0"/>
                </a:moveTo>
                <a:lnTo>
                  <a:pt x="3477784" y="0"/>
                </a:lnTo>
                <a:lnTo>
                  <a:pt x="3477784" y="2069282"/>
                </a:lnTo>
                <a:lnTo>
                  <a:pt x="0" y="20692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TextBox 5"/>
          <p:cNvSpPr txBox="1"/>
          <p:nvPr/>
        </p:nvSpPr>
        <p:spPr>
          <a:xfrm>
            <a:off x="8877634" y="4374643"/>
            <a:ext cx="5516774" cy="1766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611"/>
              </a:lnSpc>
            </a:pPr>
            <a:r>
              <a:rPr lang="en-US" sz="7599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Pyžamový</a:t>
            </a:r>
          </a:p>
          <a:p>
            <a:pPr algn="just">
              <a:lnSpc>
                <a:spcPts val="6611"/>
              </a:lnSpc>
            </a:pPr>
            <a:r>
              <a:rPr lang="en-US" sz="7599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329676" y="3839720"/>
            <a:ext cx="17628649" cy="581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1"/>
              </a:lnSpc>
            </a:pPr>
            <a:r>
              <a:rPr lang="en-US" sz="65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Jeden den nosíme pyžamo tam, kam běžně nepatří.</a:t>
            </a:r>
          </a:p>
          <a:p>
            <a:pPr algn="ctr">
              <a:lnSpc>
                <a:spcPts val="9221"/>
              </a:lnSpc>
            </a:pPr>
            <a:endParaRPr lang="en-US" sz="6586" b="1">
              <a:solidFill>
                <a:srgbClr val="000000"/>
              </a:solidFill>
              <a:latin typeface="Audrey Display Bold"/>
              <a:ea typeface="Audrey Display Bold"/>
              <a:cs typeface="Audrey Display Bold"/>
              <a:sym typeface="Audrey Display Bold"/>
            </a:endParaRPr>
          </a:p>
          <a:p>
            <a:pPr algn="ctr">
              <a:lnSpc>
                <a:spcPts val="9221"/>
              </a:lnSpc>
            </a:pPr>
            <a:r>
              <a:rPr lang="en-US" sz="65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Třeba do školy!</a:t>
            </a:r>
          </a:p>
          <a:p>
            <a:pPr algn="ctr">
              <a:lnSpc>
                <a:spcPts val="9221"/>
              </a:lnSpc>
            </a:pPr>
            <a:r>
              <a:rPr lang="en-US" sz="65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CA6B2CD-DD71-7CB5-263C-FC2C03E801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0" y="419100"/>
            <a:ext cx="4394725" cy="27662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0000">
            <a:off x="14447080" y="2862658"/>
            <a:ext cx="4287520" cy="4113862"/>
          </a:xfrm>
          <a:custGeom>
            <a:avLst/>
            <a:gdLst/>
            <a:ahLst/>
            <a:cxnLst/>
            <a:rect l="l" t="t" r="r" b="b"/>
            <a:pathLst>
              <a:path w="4287520" h="4113862">
                <a:moveTo>
                  <a:pt x="0" y="0"/>
                </a:moveTo>
                <a:lnTo>
                  <a:pt x="4287520" y="0"/>
                </a:lnTo>
                <a:lnTo>
                  <a:pt x="4287520" y="4113862"/>
                </a:lnTo>
                <a:lnTo>
                  <a:pt x="0" y="41138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031" b="-7031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9111433" y="3761276"/>
            <a:ext cx="5265166" cy="3685831"/>
          </a:xfrm>
          <a:custGeom>
            <a:avLst/>
            <a:gdLst/>
            <a:ahLst/>
            <a:cxnLst/>
            <a:rect l="l" t="t" r="r" b="b"/>
            <a:pathLst>
              <a:path w="5265166" h="3685831">
                <a:moveTo>
                  <a:pt x="0" y="0"/>
                </a:moveTo>
                <a:lnTo>
                  <a:pt x="5265167" y="0"/>
                </a:lnTo>
                <a:lnTo>
                  <a:pt x="5265167" y="3685831"/>
                </a:lnTo>
                <a:lnTo>
                  <a:pt x="0" y="36858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14" b="-60992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/>
          <p:cNvSpPr/>
          <p:nvPr/>
        </p:nvSpPr>
        <p:spPr>
          <a:xfrm rot="-180000">
            <a:off x="12560039" y="6894033"/>
            <a:ext cx="2585330" cy="3543470"/>
          </a:xfrm>
          <a:custGeom>
            <a:avLst/>
            <a:gdLst/>
            <a:ahLst/>
            <a:cxnLst/>
            <a:rect l="l" t="t" r="r" b="b"/>
            <a:pathLst>
              <a:path w="2585330" h="3543470">
                <a:moveTo>
                  <a:pt x="0" y="0"/>
                </a:moveTo>
                <a:lnTo>
                  <a:pt x="2585330" y="0"/>
                </a:lnTo>
                <a:lnTo>
                  <a:pt x="2585330" y="3543470"/>
                </a:lnTo>
                <a:lnTo>
                  <a:pt x="0" y="3543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7962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cs-CZ"/>
          </a:p>
        </p:txBody>
      </p:sp>
      <p:sp>
        <p:nvSpPr>
          <p:cNvPr id="5" name="Freeform 5"/>
          <p:cNvSpPr/>
          <p:nvPr/>
        </p:nvSpPr>
        <p:spPr>
          <a:xfrm rot="-180000" flipH="1">
            <a:off x="8694550" y="6530624"/>
            <a:ext cx="3726922" cy="3835309"/>
          </a:xfrm>
          <a:custGeom>
            <a:avLst/>
            <a:gdLst/>
            <a:ahLst/>
            <a:cxnLst/>
            <a:rect l="l" t="t" r="r" b="b"/>
            <a:pathLst>
              <a:path w="3726922" h="3835309">
                <a:moveTo>
                  <a:pt x="3726922" y="0"/>
                </a:moveTo>
                <a:lnTo>
                  <a:pt x="0" y="0"/>
                </a:lnTo>
                <a:lnTo>
                  <a:pt x="0" y="3835309"/>
                </a:lnTo>
                <a:lnTo>
                  <a:pt x="3726922" y="3835309"/>
                </a:lnTo>
                <a:lnTo>
                  <a:pt x="3726922" y="0"/>
                </a:lnTo>
                <a:close/>
              </a:path>
            </a:pathLst>
          </a:custGeom>
          <a:blipFill>
            <a:blip r:embed="rId5"/>
            <a:stretch>
              <a:fillRect l="-9918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6" name="Freeform 6"/>
          <p:cNvSpPr/>
          <p:nvPr/>
        </p:nvSpPr>
        <p:spPr>
          <a:xfrm rot="-682015">
            <a:off x="-950027" y="5974404"/>
            <a:ext cx="5691091" cy="5177773"/>
          </a:xfrm>
          <a:custGeom>
            <a:avLst/>
            <a:gdLst/>
            <a:ahLst/>
            <a:cxnLst/>
            <a:rect l="l" t="t" r="r" b="b"/>
            <a:pathLst>
              <a:path w="5691091" h="5177773">
                <a:moveTo>
                  <a:pt x="0" y="0"/>
                </a:moveTo>
                <a:lnTo>
                  <a:pt x="5691091" y="0"/>
                </a:lnTo>
                <a:lnTo>
                  <a:pt x="5691091" y="5177773"/>
                </a:lnTo>
                <a:lnTo>
                  <a:pt x="0" y="51777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5365" r="-4444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7" name="Freeform 7"/>
          <p:cNvSpPr/>
          <p:nvPr/>
        </p:nvSpPr>
        <p:spPr>
          <a:xfrm rot="-180000">
            <a:off x="3806036" y="4293224"/>
            <a:ext cx="2429896" cy="3563544"/>
          </a:xfrm>
          <a:custGeom>
            <a:avLst/>
            <a:gdLst/>
            <a:ahLst/>
            <a:cxnLst/>
            <a:rect l="l" t="t" r="r" b="b"/>
            <a:pathLst>
              <a:path w="2429896" h="3563544">
                <a:moveTo>
                  <a:pt x="0" y="0"/>
                </a:moveTo>
                <a:lnTo>
                  <a:pt x="2429897" y="0"/>
                </a:lnTo>
                <a:lnTo>
                  <a:pt x="2429897" y="3563544"/>
                </a:lnTo>
                <a:lnTo>
                  <a:pt x="0" y="35635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36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8" name="Freeform 8"/>
          <p:cNvSpPr/>
          <p:nvPr/>
        </p:nvSpPr>
        <p:spPr>
          <a:xfrm>
            <a:off x="4599660" y="4457340"/>
            <a:ext cx="5186807" cy="6349610"/>
          </a:xfrm>
          <a:custGeom>
            <a:avLst/>
            <a:gdLst/>
            <a:ahLst/>
            <a:cxnLst/>
            <a:rect l="l" t="t" r="r" b="b"/>
            <a:pathLst>
              <a:path w="5186807" h="6349610">
                <a:moveTo>
                  <a:pt x="0" y="0"/>
                </a:moveTo>
                <a:lnTo>
                  <a:pt x="5186807" y="0"/>
                </a:lnTo>
                <a:lnTo>
                  <a:pt x="5186807" y="6349611"/>
                </a:lnTo>
                <a:lnTo>
                  <a:pt x="0" y="63496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473" t="-1548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9" name="Freeform 9"/>
          <p:cNvSpPr/>
          <p:nvPr/>
        </p:nvSpPr>
        <p:spPr>
          <a:xfrm rot="240000">
            <a:off x="8713037" y="-142938"/>
            <a:ext cx="3753099" cy="3879730"/>
          </a:xfrm>
          <a:custGeom>
            <a:avLst/>
            <a:gdLst/>
            <a:ahLst/>
            <a:cxnLst/>
            <a:rect l="l" t="t" r="r" b="b"/>
            <a:pathLst>
              <a:path w="3753099" h="3879730">
                <a:moveTo>
                  <a:pt x="0" y="0"/>
                </a:moveTo>
                <a:lnTo>
                  <a:pt x="3753098" y="0"/>
                </a:lnTo>
                <a:lnTo>
                  <a:pt x="3753098" y="3879730"/>
                </a:lnTo>
                <a:lnTo>
                  <a:pt x="0" y="38797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12246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0" name="Freeform 10"/>
          <p:cNvSpPr/>
          <p:nvPr/>
        </p:nvSpPr>
        <p:spPr>
          <a:xfrm rot="120000">
            <a:off x="13568831" y="-471892"/>
            <a:ext cx="4890819" cy="3001185"/>
          </a:xfrm>
          <a:custGeom>
            <a:avLst/>
            <a:gdLst/>
            <a:ahLst/>
            <a:cxnLst/>
            <a:rect l="l" t="t" r="r" b="b"/>
            <a:pathLst>
              <a:path w="4890819" h="3001185">
                <a:moveTo>
                  <a:pt x="0" y="0"/>
                </a:moveTo>
                <a:lnTo>
                  <a:pt x="4890820" y="0"/>
                </a:lnTo>
                <a:lnTo>
                  <a:pt x="4890820" y="3001184"/>
                </a:lnTo>
                <a:lnTo>
                  <a:pt x="0" y="30011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>
          <a:xfrm rot="-120000">
            <a:off x="12337622" y="2017887"/>
            <a:ext cx="2360658" cy="3071008"/>
          </a:xfrm>
          <a:custGeom>
            <a:avLst/>
            <a:gdLst/>
            <a:ahLst/>
            <a:cxnLst/>
            <a:rect l="l" t="t" r="r" b="b"/>
            <a:pathLst>
              <a:path w="2360658" h="3071008">
                <a:moveTo>
                  <a:pt x="0" y="0"/>
                </a:moveTo>
                <a:lnTo>
                  <a:pt x="2360658" y="0"/>
                </a:lnTo>
                <a:lnTo>
                  <a:pt x="2360658" y="3071008"/>
                </a:lnTo>
                <a:lnTo>
                  <a:pt x="0" y="307100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2" name="Freeform 12"/>
          <p:cNvSpPr/>
          <p:nvPr/>
        </p:nvSpPr>
        <p:spPr>
          <a:xfrm>
            <a:off x="15090626" y="6828808"/>
            <a:ext cx="3197374" cy="3468965"/>
          </a:xfrm>
          <a:custGeom>
            <a:avLst/>
            <a:gdLst/>
            <a:ahLst/>
            <a:cxnLst/>
            <a:rect l="l" t="t" r="r" b="b"/>
            <a:pathLst>
              <a:path w="3197374" h="3468965">
                <a:moveTo>
                  <a:pt x="0" y="0"/>
                </a:moveTo>
                <a:lnTo>
                  <a:pt x="3197374" y="0"/>
                </a:lnTo>
                <a:lnTo>
                  <a:pt x="3197374" y="3468965"/>
                </a:lnTo>
                <a:lnTo>
                  <a:pt x="0" y="3468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13" name="Group 13"/>
          <p:cNvGrpSpPr/>
          <p:nvPr/>
        </p:nvGrpSpPr>
        <p:grpSpPr>
          <a:xfrm>
            <a:off x="15219343" y="9491877"/>
            <a:ext cx="3068657" cy="795123"/>
            <a:chOff x="0" y="0"/>
            <a:chExt cx="4091542" cy="1060164"/>
          </a:xfrm>
        </p:grpSpPr>
        <p:grpSp>
          <p:nvGrpSpPr>
            <p:cNvPr id="14" name="Group 14"/>
            <p:cNvGrpSpPr/>
            <p:nvPr/>
          </p:nvGrpSpPr>
          <p:grpSpPr>
            <a:xfrm rot="-240000">
              <a:off x="131684" y="136363"/>
              <a:ext cx="3937189" cy="787438"/>
              <a:chOff x="0" y="0"/>
              <a:chExt cx="3175000" cy="635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175000" cy="635000"/>
              </a:xfrm>
              <a:custGeom>
                <a:avLst/>
                <a:gdLst/>
                <a:ahLst/>
                <a:cxnLst/>
                <a:rect l="l" t="t" r="r" b="b"/>
                <a:pathLst>
                  <a:path w="3175000" h="635000">
                    <a:moveTo>
                      <a:pt x="102414" y="0"/>
                    </a:moveTo>
                    <a:lnTo>
                      <a:pt x="3072586" y="0"/>
                    </a:lnTo>
                    <a:cubicBezTo>
                      <a:pt x="3099748" y="0"/>
                      <a:pt x="3125797" y="10790"/>
                      <a:pt x="3145004" y="29996"/>
                    </a:cubicBezTo>
                    <a:cubicBezTo>
                      <a:pt x="3164210" y="49203"/>
                      <a:pt x="3175000" y="75252"/>
                      <a:pt x="3175000" y="102414"/>
                    </a:cubicBezTo>
                    <a:lnTo>
                      <a:pt x="3175000" y="532586"/>
                    </a:lnTo>
                    <a:cubicBezTo>
                      <a:pt x="3175000" y="559748"/>
                      <a:pt x="3164210" y="585797"/>
                      <a:pt x="3145004" y="605004"/>
                    </a:cubicBezTo>
                    <a:cubicBezTo>
                      <a:pt x="3125797" y="624210"/>
                      <a:pt x="3099748" y="635000"/>
                      <a:pt x="3072586" y="635000"/>
                    </a:cubicBezTo>
                    <a:lnTo>
                      <a:pt x="102414" y="635000"/>
                    </a:lnTo>
                    <a:cubicBezTo>
                      <a:pt x="75252" y="635000"/>
                      <a:pt x="49203" y="624210"/>
                      <a:pt x="29996" y="605004"/>
                    </a:cubicBezTo>
                    <a:cubicBezTo>
                      <a:pt x="10790" y="585797"/>
                      <a:pt x="0" y="559748"/>
                      <a:pt x="0" y="532586"/>
                    </a:cubicBezTo>
                    <a:lnTo>
                      <a:pt x="0" y="102414"/>
                    </a:lnTo>
                    <a:cubicBezTo>
                      <a:pt x="0" y="75252"/>
                      <a:pt x="10790" y="49203"/>
                      <a:pt x="29996" y="29996"/>
                    </a:cubicBezTo>
                    <a:cubicBezTo>
                      <a:pt x="49203" y="10790"/>
                      <a:pt x="75252" y="0"/>
                      <a:pt x="102414" y="0"/>
                    </a:cubicBezTo>
                    <a:close/>
                  </a:path>
                </a:pathLst>
              </a:custGeom>
              <a:solidFill>
                <a:srgbClr val="DB0007"/>
              </a:solidFill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19050"/>
                <a:ext cx="3175000" cy="6540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 rot="-240000">
              <a:off x="9034" y="260458"/>
              <a:ext cx="3937189" cy="491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4"/>
                </a:lnSpc>
              </a:pPr>
              <a:r>
                <a:rPr lang="en-US" sz="2232" b="1">
                  <a:solidFill>
                    <a:srgbClr val="FFFDE9"/>
                  </a:solidFill>
                  <a:latin typeface="Audrey Display Bold"/>
                  <a:ea typeface="Audrey Display Bold"/>
                  <a:cs typeface="Audrey Display Bold"/>
                  <a:sym typeface="Audrey Display Bold"/>
                </a:rPr>
                <a:t>#RodinaZůstává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796911" y="981376"/>
            <a:ext cx="3442080" cy="629299"/>
            <a:chOff x="0" y="0"/>
            <a:chExt cx="4589441" cy="839065"/>
          </a:xfrm>
        </p:grpSpPr>
        <p:grpSp>
          <p:nvGrpSpPr>
            <p:cNvPr id="19" name="Group 19"/>
            <p:cNvGrpSpPr/>
            <p:nvPr/>
          </p:nvGrpSpPr>
          <p:grpSpPr>
            <a:xfrm rot="-38899">
              <a:off x="4309" y="25813"/>
              <a:ext cx="4567140" cy="787438"/>
              <a:chOff x="0" y="0"/>
              <a:chExt cx="3683000" cy="635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3683000" cy="635000"/>
              </a:xfrm>
              <a:custGeom>
                <a:avLst/>
                <a:gdLst/>
                <a:ahLst/>
                <a:cxnLst/>
                <a:rect l="l" t="t" r="r" b="b"/>
                <a:pathLst>
                  <a:path w="3683000" h="635000">
                    <a:moveTo>
                      <a:pt x="88288" y="0"/>
                    </a:moveTo>
                    <a:lnTo>
                      <a:pt x="3594712" y="0"/>
                    </a:lnTo>
                    <a:cubicBezTo>
                      <a:pt x="3618127" y="0"/>
                      <a:pt x="3640584" y="9302"/>
                      <a:pt x="3657141" y="25859"/>
                    </a:cubicBezTo>
                    <a:cubicBezTo>
                      <a:pt x="3673698" y="42416"/>
                      <a:pt x="3683000" y="64873"/>
                      <a:pt x="3683000" y="88288"/>
                    </a:cubicBezTo>
                    <a:lnTo>
                      <a:pt x="3683000" y="546712"/>
                    </a:lnTo>
                    <a:cubicBezTo>
                      <a:pt x="3683000" y="570127"/>
                      <a:pt x="3673698" y="592584"/>
                      <a:pt x="3657141" y="609141"/>
                    </a:cubicBezTo>
                    <a:cubicBezTo>
                      <a:pt x="3640584" y="625698"/>
                      <a:pt x="3618127" y="635000"/>
                      <a:pt x="3594712" y="635000"/>
                    </a:cubicBezTo>
                    <a:lnTo>
                      <a:pt x="88288" y="635000"/>
                    </a:lnTo>
                    <a:cubicBezTo>
                      <a:pt x="64873" y="635000"/>
                      <a:pt x="42416" y="625698"/>
                      <a:pt x="25859" y="609141"/>
                    </a:cubicBezTo>
                    <a:cubicBezTo>
                      <a:pt x="9302" y="592584"/>
                      <a:pt x="0" y="570127"/>
                      <a:pt x="0" y="546712"/>
                    </a:cubicBezTo>
                    <a:lnTo>
                      <a:pt x="0" y="88288"/>
                    </a:lnTo>
                    <a:cubicBezTo>
                      <a:pt x="0" y="64873"/>
                      <a:pt x="9302" y="42416"/>
                      <a:pt x="25859" y="25859"/>
                    </a:cubicBezTo>
                    <a:cubicBezTo>
                      <a:pt x="42416" y="9302"/>
                      <a:pt x="64873" y="0"/>
                      <a:pt x="88288" y="0"/>
                    </a:cubicBezTo>
                    <a:close/>
                  </a:path>
                </a:pathLst>
              </a:custGeom>
              <a:solidFill>
                <a:srgbClr val="DB0007"/>
              </a:solidFill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9050"/>
                <a:ext cx="3683000" cy="6540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 rot="-38899">
              <a:off x="19665" y="128813"/>
              <a:ext cx="4567140" cy="491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4"/>
                </a:lnSpc>
              </a:pPr>
              <a:r>
                <a:rPr lang="en-US" sz="2232" b="1">
                  <a:solidFill>
                    <a:srgbClr val="FFFDE9"/>
                  </a:solidFill>
                  <a:latin typeface="Audrey Display Bold"/>
                  <a:ea typeface="Audrey Display Bold"/>
                  <a:cs typeface="Audrey Display Bold"/>
                  <a:sym typeface="Audrey Display Bold"/>
                </a:rPr>
                <a:t>#SpolecneVPyzamu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45771" y="611041"/>
            <a:ext cx="7924849" cy="106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61"/>
              </a:lnSpc>
            </a:pPr>
            <a:r>
              <a:rPr lang="en-US" sz="61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13. listopadu 2026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2487" y="1728982"/>
            <a:ext cx="7051418" cy="2380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63"/>
              </a:lnSpc>
            </a:pPr>
            <a:r>
              <a:rPr lang="en-US" sz="3402" b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již potřetí společně s námi obléknou pyžama děti a učitelé z více jak 300 škol a školek, ale i známé osobnosti a týmy firem či institucí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47557"/>
            <a:ext cx="6930181" cy="129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87"/>
              </a:lnSpc>
            </a:pPr>
            <a:r>
              <a:rPr lang="en-US" sz="2799" b="1" spc="-22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Pyžamový den je den, kdy si oblékneme pyžamo i tam, kde ho běžně nenosíme. Třeba do školy, do práce nebo na sportovní trénink.</a:t>
            </a:r>
          </a:p>
        </p:txBody>
      </p:sp>
      <p:sp>
        <p:nvSpPr>
          <p:cNvPr id="3" name="Freeform 3"/>
          <p:cNvSpPr/>
          <p:nvPr/>
        </p:nvSpPr>
        <p:spPr>
          <a:xfrm>
            <a:off x="3749571" y="1329058"/>
            <a:ext cx="10479102" cy="7628884"/>
          </a:xfrm>
          <a:custGeom>
            <a:avLst/>
            <a:gdLst/>
            <a:ahLst/>
            <a:cxnLst/>
            <a:rect l="l" t="t" r="r" b="b"/>
            <a:pathLst>
              <a:path w="10479102" h="7628884">
                <a:moveTo>
                  <a:pt x="0" y="0"/>
                </a:moveTo>
                <a:lnTo>
                  <a:pt x="10479102" y="0"/>
                </a:lnTo>
                <a:lnTo>
                  <a:pt x="10479102" y="7628884"/>
                </a:lnTo>
                <a:lnTo>
                  <a:pt x="0" y="7628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/>
          <p:cNvSpPr/>
          <p:nvPr/>
        </p:nvSpPr>
        <p:spPr>
          <a:xfrm>
            <a:off x="9032644" y="5776304"/>
            <a:ext cx="5124525" cy="6411058"/>
          </a:xfrm>
          <a:custGeom>
            <a:avLst/>
            <a:gdLst/>
            <a:ahLst/>
            <a:cxnLst/>
            <a:rect l="l" t="t" r="r" b="b"/>
            <a:pathLst>
              <a:path w="5124525" h="6411058">
                <a:moveTo>
                  <a:pt x="0" y="0"/>
                </a:moveTo>
                <a:lnTo>
                  <a:pt x="5124524" y="0"/>
                </a:lnTo>
                <a:lnTo>
                  <a:pt x="5124524" y="6411058"/>
                </a:lnTo>
                <a:lnTo>
                  <a:pt x="0" y="6411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4352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Freeform 5"/>
          <p:cNvSpPr/>
          <p:nvPr/>
        </p:nvSpPr>
        <p:spPr>
          <a:xfrm>
            <a:off x="14419173" y="5776304"/>
            <a:ext cx="3770167" cy="5948911"/>
          </a:xfrm>
          <a:custGeom>
            <a:avLst/>
            <a:gdLst/>
            <a:ahLst/>
            <a:cxnLst/>
            <a:rect l="l" t="t" r="r" b="b"/>
            <a:pathLst>
              <a:path w="3770167" h="5948911">
                <a:moveTo>
                  <a:pt x="0" y="0"/>
                </a:moveTo>
                <a:lnTo>
                  <a:pt x="3770167" y="0"/>
                </a:lnTo>
                <a:lnTo>
                  <a:pt x="3770167" y="5948911"/>
                </a:lnTo>
                <a:lnTo>
                  <a:pt x="0" y="5948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540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6" name="Freeform 6"/>
          <p:cNvSpPr/>
          <p:nvPr/>
        </p:nvSpPr>
        <p:spPr>
          <a:xfrm>
            <a:off x="4418429" y="5776304"/>
            <a:ext cx="4423714" cy="4900782"/>
          </a:xfrm>
          <a:custGeom>
            <a:avLst/>
            <a:gdLst/>
            <a:ahLst/>
            <a:cxnLst/>
            <a:rect l="l" t="t" r="r" b="b"/>
            <a:pathLst>
              <a:path w="4423714" h="4900782">
                <a:moveTo>
                  <a:pt x="0" y="0"/>
                </a:moveTo>
                <a:lnTo>
                  <a:pt x="4423715" y="0"/>
                </a:lnTo>
                <a:lnTo>
                  <a:pt x="4423715" y="4900782"/>
                </a:lnTo>
                <a:lnTo>
                  <a:pt x="0" y="49007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7" name="Freeform 7"/>
          <p:cNvSpPr/>
          <p:nvPr/>
        </p:nvSpPr>
        <p:spPr>
          <a:xfrm>
            <a:off x="123779" y="5776304"/>
            <a:ext cx="4101908" cy="4509826"/>
          </a:xfrm>
          <a:custGeom>
            <a:avLst/>
            <a:gdLst/>
            <a:ahLst/>
            <a:cxnLst/>
            <a:rect l="l" t="t" r="r" b="b"/>
            <a:pathLst>
              <a:path w="4101908" h="4509826">
                <a:moveTo>
                  <a:pt x="0" y="0"/>
                </a:moveTo>
                <a:lnTo>
                  <a:pt x="4101907" y="0"/>
                </a:lnTo>
                <a:lnTo>
                  <a:pt x="4101907" y="4509827"/>
                </a:lnTo>
                <a:lnTo>
                  <a:pt x="0" y="45098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346" r="-11013" b="-2269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8" name="TextBox 8"/>
          <p:cNvSpPr txBox="1"/>
          <p:nvPr/>
        </p:nvSpPr>
        <p:spPr>
          <a:xfrm>
            <a:off x="1028700" y="1085850"/>
            <a:ext cx="6930181" cy="74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62"/>
              </a:lnSpc>
            </a:pPr>
            <a:r>
              <a:rPr lang="en-US" sz="52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Co je Pyžamový den?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329119" y="1085850"/>
            <a:ext cx="6930181" cy="740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62"/>
              </a:lnSpc>
            </a:pPr>
            <a:r>
              <a:rPr lang="en-US" sz="52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Proč právě pyžamo?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29119" y="2047557"/>
            <a:ext cx="6763619" cy="129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87"/>
              </a:lnSpc>
            </a:pPr>
            <a:r>
              <a:rPr lang="en-US" sz="2799" b="1" spc="-22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Chceme tak ukázat, že myslíme na děti, které kvůli nemoci musí trávit dlouhé dny, týdny nebo i měsíce v nemocnici.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63167" y="4121481"/>
            <a:ext cx="14561666" cy="863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7"/>
              </a:lnSpc>
            </a:pPr>
            <a:r>
              <a:rPr lang="en-US" sz="2799" b="1" spc="-22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Společně připomínáme, že nemocné děti potřebují nejen péči lékařů, ale také blízkost své rodiny. Protože i když je dítě v nemocnici, máma, táta a sourozenci by mu měli zůstat nablízku.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04449" y="1528920"/>
            <a:ext cx="10479102" cy="7628884"/>
          </a:xfrm>
          <a:custGeom>
            <a:avLst/>
            <a:gdLst/>
            <a:ahLst/>
            <a:cxnLst/>
            <a:rect l="l" t="t" r="r" b="b"/>
            <a:pathLst>
              <a:path w="10479102" h="7628884">
                <a:moveTo>
                  <a:pt x="0" y="0"/>
                </a:moveTo>
                <a:lnTo>
                  <a:pt x="10479102" y="0"/>
                </a:lnTo>
                <a:lnTo>
                  <a:pt x="10479102" y="7628883"/>
                </a:lnTo>
                <a:lnTo>
                  <a:pt x="0" y="76288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 rot="154347">
            <a:off x="6795789" y="3028934"/>
            <a:ext cx="3439523" cy="3588259"/>
          </a:xfrm>
          <a:custGeom>
            <a:avLst/>
            <a:gdLst/>
            <a:ahLst/>
            <a:cxnLst/>
            <a:rect l="l" t="t" r="r" b="b"/>
            <a:pathLst>
              <a:path w="3439523" h="3588259">
                <a:moveTo>
                  <a:pt x="0" y="0"/>
                </a:moveTo>
                <a:lnTo>
                  <a:pt x="3439524" y="0"/>
                </a:lnTo>
                <a:lnTo>
                  <a:pt x="3439524" y="3588258"/>
                </a:lnTo>
                <a:lnTo>
                  <a:pt x="0" y="3588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324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/>
          <p:cNvSpPr/>
          <p:nvPr/>
        </p:nvSpPr>
        <p:spPr>
          <a:xfrm>
            <a:off x="2742456" y="6692572"/>
            <a:ext cx="2571636" cy="2571636"/>
          </a:xfrm>
          <a:custGeom>
            <a:avLst/>
            <a:gdLst/>
            <a:ahLst/>
            <a:cxnLst/>
            <a:rect l="l" t="t" r="r" b="b"/>
            <a:pathLst>
              <a:path w="2571636" h="2571636">
                <a:moveTo>
                  <a:pt x="0" y="0"/>
                </a:moveTo>
                <a:lnTo>
                  <a:pt x="2571636" y="0"/>
                </a:lnTo>
                <a:lnTo>
                  <a:pt x="2571636" y="2571636"/>
                </a:lnTo>
                <a:lnTo>
                  <a:pt x="0" y="25716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5" name="Group 5"/>
          <p:cNvGrpSpPr/>
          <p:nvPr/>
        </p:nvGrpSpPr>
        <p:grpSpPr>
          <a:xfrm>
            <a:off x="599902" y="425260"/>
            <a:ext cx="3066592" cy="2890009"/>
            <a:chOff x="0" y="0"/>
            <a:chExt cx="3968987" cy="3740442"/>
          </a:xfrm>
        </p:grpSpPr>
        <p:sp>
          <p:nvSpPr>
            <p:cNvPr id="6" name="Freeform 6" descr="Obsah obrázku Grafika, červená, Karmín  Popis byl vytvořen automaticky"/>
            <p:cNvSpPr/>
            <p:nvPr/>
          </p:nvSpPr>
          <p:spPr>
            <a:xfrm>
              <a:off x="0" y="0"/>
              <a:ext cx="3969038" cy="3740404"/>
            </a:xfrm>
            <a:custGeom>
              <a:avLst/>
              <a:gdLst/>
              <a:ahLst/>
              <a:cxnLst/>
              <a:rect l="l" t="t" r="r" b="b"/>
              <a:pathLst>
                <a:path w="3969038" h="3740404">
                  <a:moveTo>
                    <a:pt x="0" y="0"/>
                  </a:moveTo>
                  <a:lnTo>
                    <a:pt x="3969038" y="0"/>
                  </a:lnTo>
                  <a:lnTo>
                    <a:pt x="3969038" y="3740404"/>
                  </a:lnTo>
                  <a:lnTo>
                    <a:pt x="0" y="3740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8916" t="-70412" r="-129421" b="-78795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716997" y="7978332"/>
            <a:ext cx="3020239" cy="520731"/>
            <a:chOff x="0" y="0"/>
            <a:chExt cx="3683000" cy="63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000" cy="635000"/>
            </a:xfrm>
            <a:custGeom>
              <a:avLst/>
              <a:gdLst/>
              <a:ahLst/>
              <a:cxnLst/>
              <a:rect l="l" t="t" r="r" b="b"/>
              <a:pathLst>
                <a:path w="3683000" h="635000">
                  <a:moveTo>
                    <a:pt x="100131" y="0"/>
                  </a:moveTo>
                  <a:lnTo>
                    <a:pt x="3582869" y="0"/>
                  </a:lnTo>
                  <a:cubicBezTo>
                    <a:pt x="3609425" y="0"/>
                    <a:pt x="3634894" y="10549"/>
                    <a:pt x="3653672" y="29328"/>
                  </a:cubicBezTo>
                  <a:cubicBezTo>
                    <a:pt x="3672451" y="48106"/>
                    <a:pt x="3683000" y="73574"/>
                    <a:pt x="3683000" y="100131"/>
                  </a:cubicBezTo>
                  <a:lnTo>
                    <a:pt x="3683000" y="534869"/>
                  </a:lnTo>
                  <a:cubicBezTo>
                    <a:pt x="3683000" y="561426"/>
                    <a:pt x="3672451" y="586894"/>
                    <a:pt x="3653672" y="605672"/>
                  </a:cubicBezTo>
                  <a:cubicBezTo>
                    <a:pt x="3634894" y="624451"/>
                    <a:pt x="3609425" y="635000"/>
                    <a:pt x="3582869" y="635000"/>
                  </a:cubicBezTo>
                  <a:lnTo>
                    <a:pt x="100131" y="635000"/>
                  </a:lnTo>
                  <a:cubicBezTo>
                    <a:pt x="73574" y="635000"/>
                    <a:pt x="48106" y="624451"/>
                    <a:pt x="29328" y="605672"/>
                  </a:cubicBezTo>
                  <a:cubicBezTo>
                    <a:pt x="10549" y="586894"/>
                    <a:pt x="0" y="561426"/>
                    <a:pt x="0" y="534869"/>
                  </a:cubicBezTo>
                  <a:lnTo>
                    <a:pt x="0" y="100131"/>
                  </a:lnTo>
                  <a:cubicBezTo>
                    <a:pt x="0" y="73574"/>
                    <a:pt x="10549" y="48106"/>
                    <a:pt x="29328" y="29328"/>
                  </a:cubicBezTo>
                  <a:cubicBezTo>
                    <a:pt x="48106" y="10549"/>
                    <a:pt x="73574" y="0"/>
                    <a:pt x="100131" y="0"/>
                  </a:cubicBezTo>
                  <a:close/>
                </a:path>
              </a:pathLst>
            </a:custGeom>
            <a:solidFill>
              <a:srgbClr val="DB0007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3683000" cy="654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26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749571" y="1061917"/>
            <a:ext cx="6220365" cy="84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0"/>
              </a:lnSpc>
            </a:pPr>
            <a:r>
              <a:rPr lang="en-US" sz="61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1.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22983" y="3946062"/>
            <a:ext cx="6930181" cy="877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43"/>
              </a:lnSpc>
            </a:pPr>
            <a:r>
              <a:rPr lang="en-US" sz="61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2.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25562" y="6940222"/>
            <a:ext cx="8794842" cy="877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3"/>
              </a:lnSpc>
            </a:pPr>
            <a:r>
              <a:rPr lang="en-US" sz="61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3. Sdílejte své zapojení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97310" y="8756238"/>
            <a:ext cx="8051347" cy="17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8"/>
              </a:lnSpc>
            </a:pPr>
            <a:r>
              <a:rPr lang="en-US" sz="3649" b="1" dirty="0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a </a:t>
            </a:r>
            <a:r>
              <a:rPr lang="en-US" sz="3649" b="1" dirty="0" err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označte</a:t>
            </a:r>
            <a:r>
              <a:rPr lang="en-US" sz="3649" b="1" dirty="0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 </a:t>
            </a:r>
            <a:r>
              <a:rPr lang="en-US" sz="3649" b="1" dirty="0" err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profil</a:t>
            </a:r>
            <a:r>
              <a:rPr lang="en-US" sz="3649" b="1" dirty="0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 </a:t>
            </a:r>
            <a:r>
              <a:rPr lang="en-US" sz="3649" b="1" u="sng" dirty="0">
                <a:latin typeface="Audrey Display Bold"/>
                <a:ea typeface="Audrey Display Bold"/>
                <a:cs typeface="Audrey Display Bold"/>
                <a:sym typeface="Audrey Display Bold"/>
                <a:hlinkClick r:id="rId6" tooltip="https://www.instagram.com/dumronaldamcdonald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@dumronaldamcdonalda</a:t>
            </a:r>
          </a:p>
          <a:p>
            <a:pPr algn="l">
              <a:lnSpc>
                <a:spcPts val="6173"/>
              </a:lnSpc>
            </a:pPr>
            <a:endParaRPr lang="en-US" sz="3649" b="1" u="sng" dirty="0">
              <a:solidFill>
                <a:srgbClr val="0000FF"/>
              </a:solidFill>
              <a:latin typeface="Audrey Display Bold"/>
              <a:ea typeface="Audrey Display Bold"/>
              <a:cs typeface="Audrey Display Bold"/>
              <a:sym typeface="Audrey Display Bold"/>
              <a:hlinkClick r:id="rId6" tooltip="https://www.instagram.com/dumronaldamcdonalda/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514438" y="8074398"/>
            <a:ext cx="3425355" cy="341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4"/>
              </a:lnSpc>
            </a:pPr>
            <a:r>
              <a:rPr lang="en-US" sz="1932" b="1" dirty="0">
                <a:solidFill>
                  <a:srgbClr val="FFFDE9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#SpolecneVPyzamu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972651" y="7978332"/>
            <a:ext cx="3425355" cy="520731"/>
            <a:chOff x="-67109" y="0"/>
            <a:chExt cx="4567140" cy="694308"/>
          </a:xfrm>
        </p:grpSpPr>
        <p:grpSp>
          <p:nvGrpSpPr>
            <p:cNvPr id="16" name="Group 16"/>
            <p:cNvGrpSpPr/>
            <p:nvPr/>
          </p:nvGrpSpPr>
          <p:grpSpPr>
            <a:xfrm>
              <a:off x="163298" y="0"/>
              <a:ext cx="4026985" cy="694308"/>
              <a:chOff x="0" y="0"/>
              <a:chExt cx="3683000" cy="635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683000" cy="635000"/>
              </a:xfrm>
              <a:custGeom>
                <a:avLst/>
                <a:gdLst/>
                <a:ahLst/>
                <a:cxnLst/>
                <a:rect l="l" t="t" r="r" b="b"/>
                <a:pathLst>
                  <a:path w="3683000" h="635000">
                    <a:moveTo>
                      <a:pt x="100131" y="0"/>
                    </a:moveTo>
                    <a:lnTo>
                      <a:pt x="3582869" y="0"/>
                    </a:lnTo>
                    <a:cubicBezTo>
                      <a:pt x="3609425" y="0"/>
                      <a:pt x="3634894" y="10549"/>
                      <a:pt x="3653672" y="29328"/>
                    </a:cubicBezTo>
                    <a:cubicBezTo>
                      <a:pt x="3672451" y="48106"/>
                      <a:pt x="3683000" y="73574"/>
                      <a:pt x="3683000" y="100131"/>
                    </a:cubicBezTo>
                    <a:lnTo>
                      <a:pt x="3683000" y="534869"/>
                    </a:lnTo>
                    <a:cubicBezTo>
                      <a:pt x="3683000" y="561426"/>
                      <a:pt x="3672451" y="586894"/>
                      <a:pt x="3653672" y="605672"/>
                    </a:cubicBezTo>
                    <a:cubicBezTo>
                      <a:pt x="3634894" y="624451"/>
                      <a:pt x="3609425" y="635000"/>
                      <a:pt x="3582869" y="635000"/>
                    </a:cubicBezTo>
                    <a:lnTo>
                      <a:pt x="100131" y="635000"/>
                    </a:lnTo>
                    <a:cubicBezTo>
                      <a:pt x="73574" y="635000"/>
                      <a:pt x="48106" y="624451"/>
                      <a:pt x="29328" y="605672"/>
                    </a:cubicBezTo>
                    <a:cubicBezTo>
                      <a:pt x="10549" y="586894"/>
                      <a:pt x="0" y="561426"/>
                      <a:pt x="0" y="534869"/>
                    </a:cubicBezTo>
                    <a:lnTo>
                      <a:pt x="0" y="100131"/>
                    </a:lnTo>
                    <a:cubicBezTo>
                      <a:pt x="0" y="73574"/>
                      <a:pt x="10549" y="48106"/>
                      <a:pt x="29328" y="29328"/>
                    </a:cubicBezTo>
                    <a:cubicBezTo>
                      <a:pt x="48106" y="10549"/>
                      <a:pt x="73574" y="0"/>
                      <a:pt x="100131" y="0"/>
                    </a:cubicBezTo>
                    <a:close/>
                  </a:path>
                </a:pathLst>
              </a:custGeom>
              <a:solidFill>
                <a:srgbClr val="DB0007"/>
              </a:solidFill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19050"/>
                <a:ext cx="3683000" cy="6540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26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-67109" y="127457"/>
              <a:ext cx="4567140" cy="439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4"/>
                </a:lnSpc>
              </a:pPr>
              <a:r>
                <a:rPr lang="en-US" sz="1932" b="1" dirty="0">
                  <a:solidFill>
                    <a:srgbClr val="FFFDE9"/>
                  </a:solidFill>
                  <a:latin typeface="Audrey Display Bold"/>
                  <a:ea typeface="Audrey Display Bold"/>
                  <a:cs typeface="Audrey Display Bold"/>
                  <a:sym typeface="Audrey Display Bold"/>
                </a:rPr>
                <a:t>#RodinaZustava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413031" y="1036477"/>
            <a:ext cx="6930181" cy="172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43"/>
              </a:lnSpc>
            </a:pPr>
            <a:r>
              <a:rPr lang="en-US" sz="61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Uspořádejte</a:t>
            </a:r>
          </a:p>
          <a:p>
            <a:pPr algn="just">
              <a:lnSpc>
                <a:spcPts val="6743"/>
              </a:lnSpc>
            </a:pPr>
            <a:r>
              <a:rPr lang="en-US" sz="61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Pyžamový den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16281" y="3988349"/>
            <a:ext cx="7134541" cy="172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43"/>
              </a:lnSpc>
            </a:pPr>
            <a:r>
              <a:rPr lang="en-US" sz="61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Vyfotťe se</a:t>
            </a:r>
          </a:p>
          <a:p>
            <a:pPr algn="l">
              <a:lnSpc>
                <a:spcPts val="6743"/>
              </a:lnSpc>
            </a:pPr>
            <a:r>
              <a:rPr lang="en-US" sz="61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 nebo natočte video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40403" y="1629416"/>
            <a:ext cx="10479102" cy="7628884"/>
          </a:xfrm>
          <a:custGeom>
            <a:avLst/>
            <a:gdLst/>
            <a:ahLst/>
            <a:cxnLst/>
            <a:rect l="l" t="t" r="r" b="b"/>
            <a:pathLst>
              <a:path w="10479102" h="7628884">
                <a:moveTo>
                  <a:pt x="0" y="0"/>
                </a:moveTo>
                <a:lnTo>
                  <a:pt x="10479103" y="0"/>
                </a:lnTo>
                <a:lnTo>
                  <a:pt x="10479103" y="7628884"/>
                </a:lnTo>
                <a:lnTo>
                  <a:pt x="0" y="7628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11218681" y="543991"/>
            <a:ext cx="6358167" cy="9199017"/>
            <a:chOff x="0" y="0"/>
            <a:chExt cx="3683000" cy="5328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83000" cy="5328577"/>
            </a:xfrm>
            <a:custGeom>
              <a:avLst/>
              <a:gdLst/>
              <a:ahLst/>
              <a:cxnLst/>
              <a:rect l="l" t="t" r="r" b="b"/>
              <a:pathLst>
                <a:path w="3683000" h="5328577">
                  <a:moveTo>
                    <a:pt x="47564" y="0"/>
                  </a:moveTo>
                  <a:lnTo>
                    <a:pt x="3635436" y="0"/>
                  </a:lnTo>
                  <a:cubicBezTo>
                    <a:pt x="3648051" y="0"/>
                    <a:pt x="3660149" y="5011"/>
                    <a:pt x="3669069" y="13931"/>
                  </a:cubicBezTo>
                  <a:cubicBezTo>
                    <a:pt x="3677989" y="22851"/>
                    <a:pt x="3683000" y="34949"/>
                    <a:pt x="3683000" y="47564"/>
                  </a:cubicBezTo>
                  <a:lnTo>
                    <a:pt x="3683000" y="5281013"/>
                  </a:lnTo>
                  <a:cubicBezTo>
                    <a:pt x="3683000" y="5293628"/>
                    <a:pt x="3677989" y="5305726"/>
                    <a:pt x="3669069" y="5314646"/>
                  </a:cubicBezTo>
                  <a:cubicBezTo>
                    <a:pt x="3660149" y="5323565"/>
                    <a:pt x="3648051" y="5328577"/>
                    <a:pt x="3635436" y="5328577"/>
                  </a:cubicBezTo>
                  <a:lnTo>
                    <a:pt x="47564" y="5328577"/>
                  </a:lnTo>
                  <a:cubicBezTo>
                    <a:pt x="34949" y="5328577"/>
                    <a:pt x="22851" y="5323565"/>
                    <a:pt x="13931" y="5314646"/>
                  </a:cubicBezTo>
                  <a:cubicBezTo>
                    <a:pt x="5011" y="5305726"/>
                    <a:pt x="0" y="5293628"/>
                    <a:pt x="0" y="5281013"/>
                  </a:cubicBezTo>
                  <a:lnTo>
                    <a:pt x="0" y="47564"/>
                  </a:lnTo>
                  <a:cubicBezTo>
                    <a:pt x="0" y="34949"/>
                    <a:pt x="5011" y="22851"/>
                    <a:pt x="13931" y="13931"/>
                  </a:cubicBezTo>
                  <a:cubicBezTo>
                    <a:pt x="22851" y="5011"/>
                    <a:pt x="34949" y="0"/>
                    <a:pt x="47564" y="0"/>
                  </a:cubicBezTo>
                  <a:close/>
                </a:path>
              </a:pathLst>
            </a:custGeom>
            <a:solidFill>
              <a:srgbClr val="FFFDE9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683000" cy="535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396665" y="636912"/>
            <a:ext cx="3001099" cy="3001099"/>
          </a:xfrm>
          <a:custGeom>
            <a:avLst/>
            <a:gdLst/>
            <a:ahLst/>
            <a:cxnLst/>
            <a:rect l="l" t="t" r="r" b="b"/>
            <a:pathLst>
              <a:path w="3001099" h="3001099">
                <a:moveTo>
                  <a:pt x="0" y="0"/>
                </a:moveTo>
                <a:lnTo>
                  <a:pt x="3001099" y="0"/>
                </a:lnTo>
                <a:lnTo>
                  <a:pt x="3001099" y="3001100"/>
                </a:lnTo>
                <a:lnTo>
                  <a:pt x="0" y="3001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7" name="Group 7"/>
          <p:cNvGrpSpPr/>
          <p:nvPr/>
        </p:nvGrpSpPr>
        <p:grpSpPr>
          <a:xfrm>
            <a:off x="1334054" y="8843412"/>
            <a:ext cx="4812698" cy="829776"/>
            <a:chOff x="0" y="0"/>
            <a:chExt cx="3683000" cy="635000"/>
          </a:xfrm>
        </p:grpSpPr>
        <p:sp>
          <p:nvSpPr>
            <p:cNvPr id="8" name="Freeform 8">
              <a:hlinkClick r:id="rId4" tooltip="https://www.darujme.cz/projekt/1210228"/>
            </p:cNvPr>
            <p:cNvSpPr/>
            <p:nvPr/>
          </p:nvSpPr>
          <p:spPr>
            <a:xfrm>
              <a:off x="0" y="0"/>
              <a:ext cx="3683000" cy="635000"/>
            </a:xfrm>
            <a:custGeom>
              <a:avLst/>
              <a:gdLst/>
              <a:ahLst/>
              <a:cxnLst/>
              <a:rect l="l" t="t" r="r" b="b"/>
              <a:pathLst>
                <a:path w="3683000" h="635000">
                  <a:moveTo>
                    <a:pt x="62838" y="0"/>
                  </a:moveTo>
                  <a:lnTo>
                    <a:pt x="3620162" y="0"/>
                  </a:lnTo>
                  <a:cubicBezTo>
                    <a:pt x="3654866" y="0"/>
                    <a:pt x="3683000" y="28133"/>
                    <a:pt x="3683000" y="62838"/>
                  </a:cubicBezTo>
                  <a:lnTo>
                    <a:pt x="3683000" y="572162"/>
                  </a:lnTo>
                  <a:cubicBezTo>
                    <a:pt x="3683000" y="606867"/>
                    <a:pt x="3654866" y="635000"/>
                    <a:pt x="3620162" y="635000"/>
                  </a:cubicBezTo>
                  <a:lnTo>
                    <a:pt x="62838" y="635000"/>
                  </a:lnTo>
                  <a:cubicBezTo>
                    <a:pt x="28133" y="635000"/>
                    <a:pt x="0" y="606867"/>
                    <a:pt x="0" y="572162"/>
                  </a:cubicBezTo>
                  <a:lnTo>
                    <a:pt x="0" y="62838"/>
                  </a:lnTo>
                  <a:cubicBezTo>
                    <a:pt x="0" y="28133"/>
                    <a:pt x="28133" y="0"/>
                    <a:pt x="62838" y="0"/>
                  </a:cubicBezTo>
                  <a:close/>
                </a:path>
              </a:pathLst>
            </a:custGeom>
            <a:solidFill>
              <a:srgbClr val="DB0007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683000" cy="663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75212" y="4130906"/>
            <a:ext cx="6245104" cy="5555213"/>
          </a:xfrm>
          <a:custGeom>
            <a:avLst/>
            <a:gdLst/>
            <a:ahLst/>
            <a:cxnLst/>
            <a:rect l="l" t="t" r="r" b="b"/>
            <a:pathLst>
              <a:path w="6245104" h="5555213">
                <a:moveTo>
                  <a:pt x="0" y="0"/>
                </a:moveTo>
                <a:lnTo>
                  <a:pt x="6245104" y="0"/>
                </a:lnTo>
                <a:lnTo>
                  <a:pt x="6245104" y="5555213"/>
                </a:lnTo>
                <a:lnTo>
                  <a:pt x="0" y="55552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031" r="-1821" b="-12031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>
          <a:xfrm>
            <a:off x="15508006" y="636912"/>
            <a:ext cx="1971205" cy="1172867"/>
          </a:xfrm>
          <a:custGeom>
            <a:avLst/>
            <a:gdLst/>
            <a:ahLst/>
            <a:cxnLst/>
            <a:rect l="l" t="t" r="r" b="b"/>
            <a:pathLst>
              <a:path w="1971205" h="1172867">
                <a:moveTo>
                  <a:pt x="0" y="0"/>
                </a:moveTo>
                <a:lnTo>
                  <a:pt x="1971205" y="0"/>
                </a:lnTo>
                <a:lnTo>
                  <a:pt x="1971205" y="1172867"/>
                </a:lnTo>
                <a:lnTo>
                  <a:pt x="0" y="11728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2" name="TextBox 12"/>
          <p:cNvSpPr txBox="1"/>
          <p:nvPr/>
        </p:nvSpPr>
        <p:spPr>
          <a:xfrm>
            <a:off x="1492067" y="8963432"/>
            <a:ext cx="4496672" cy="52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4"/>
              </a:lnSpc>
            </a:pPr>
            <a:r>
              <a:rPr lang="en-US" sz="3032" b="1" u="sng" dirty="0" err="1">
                <a:solidFill>
                  <a:schemeClr val="bg2"/>
                </a:solidFill>
                <a:latin typeface="Audrey Display Bold"/>
                <a:ea typeface="Audrey Display Bold"/>
                <a:cs typeface="Audrey Display Bold"/>
                <a:sym typeface="Audrey Display Bold"/>
                <a:hlinkClick r:id="rId4" tooltip="https://www.darujme.cz/projekt/12102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Přispět</a:t>
            </a:r>
            <a:r>
              <a:rPr lang="en-US" sz="3032" b="1" u="sng" dirty="0">
                <a:solidFill>
                  <a:schemeClr val="bg2"/>
                </a:solidFill>
                <a:latin typeface="Audrey Display Bold"/>
                <a:ea typeface="Audrey Display Bold"/>
                <a:cs typeface="Audrey Display Bold"/>
                <a:sym typeface="Audrey Display Bold"/>
                <a:hlinkClick r:id="rId4" tooltip="https://www.darujme.cz/projekt/12102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032" b="1" u="sng" dirty="0" err="1">
                <a:solidFill>
                  <a:schemeClr val="bg2"/>
                </a:solidFill>
                <a:latin typeface="Audrey Display Bold"/>
                <a:ea typeface="Audrey Display Bold"/>
                <a:cs typeface="Audrey Display Bold"/>
                <a:sym typeface="Audrey Display Bold"/>
                <a:hlinkClick r:id="rId4" tooltip="https://www.darujme.cz/projekt/12102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přes</a:t>
            </a:r>
            <a:r>
              <a:rPr lang="en-US" sz="3032" b="1" u="sng" dirty="0">
                <a:solidFill>
                  <a:schemeClr val="bg2"/>
                </a:solidFill>
                <a:latin typeface="Audrey Display Bold"/>
                <a:ea typeface="Audrey Display Bold"/>
                <a:cs typeface="Audrey Display Bold"/>
                <a:sym typeface="Audrey Display Bold"/>
                <a:hlinkClick r:id="rId4" tooltip="https://www.darujme.cz/projekt/12102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Darujme.cz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7522" y="1085850"/>
            <a:ext cx="8713994" cy="146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62"/>
              </a:lnSpc>
            </a:pPr>
            <a:r>
              <a:rPr lang="en-US" sz="5286" b="1">
                <a:solidFill>
                  <a:srgbClr val="000000"/>
                </a:solidFill>
                <a:latin typeface="Audrey Display Bold"/>
                <a:ea typeface="Audrey Display Bold"/>
                <a:cs typeface="Audrey Display Bold"/>
                <a:sym typeface="Audrey Display Bold"/>
              </a:rPr>
              <a:t>Proměňte Pyžamový den ve školní akci, která má smysl.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5137" y="2722983"/>
            <a:ext cx="9036379" cy="4645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2"/>
              </a:lnSpc>
            </a:pPr>
            <a:endParaRPr/>
          </a:p>
          <a:p>
            <a:pPr marL="604519" lvl="1" indent="-302260" algn="l">
              <a:lnSpc>
                <a:spcPts val="4115"/>
              </a:lnSpc>
              <a:buFont typeface="Arial"/>
              <a:buChar char="•"/>
            </a:pPr>
            <a:r>
              <a:rPr lang="en-US" sz="2799" b="1" spc="-22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Dobrovolná školní sbírka – dejte dětem, rodičům i učitelům možnost přispět.</a:t>
            </a:r>
          </a:p>
          <a:p>
            <a:pPr marL="604519" lvl="1" indent="-302260" algn="l">
              <a:lnSpc>
                <a:spcPts val="4115"/>
              </a:lnSpc>
              <a:buFont typeface="Arial"/>
              <a:buChar char="•"/>
            </a:pPr>
            <a:r>
              <a:rPr lang="en-US" sz="2799" b="1" spc="-22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Jarmark – v rámci vánočního/podzimního jarmarku  věnujte část výtěžek.</a:t>
            </a:r>
          </a:p>
          <a:p>
            <a:pPr marL="604519" lvl="1" indent="-302260" algn="l">
              <a:lnSpc>
                <a:spcPts val="4115"/>
              </a:lnSpc>
              <a:buFont typeface="Arial"/>
              <a:buChar char="•"/>
            </a:pPr>
            <a:r>
              <a:rPr lang="en-US" sz="2799" b="1" spc="-22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Třídní výzva – vymyslete si vlastní způsob, jak společně podpořit rodiny. Tvořte, pište, edukujte</a:t>
            </a:r>
          </a:p>
          <a:p>
            <a:pPr algn="l">
              <a:lnSpc>
                <a:spcPts val="4115"/>
              </a:lnSpc>
            </a:pPr>
            <a:r>
              <a:rPr lang="en-US" sz="2799" b="1" spc="-22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         o Domu Ronalda McDonalda Česko.</a:t>
            </a:r>
          </a:p>
          <a:p>
            <a:pPr algn="l">
              <a:lnSpc>
                <a:spcPts val="4202"/>
              </a:lnSpc>
            </a:pPr>
            <a:endParaRPr lang="en-US" sz="2799" b="1" spc="-22">
              <a:solidFill>
                <a:srgbClr val="000000"/>
              </a:solidFill>
              <a:latin typeface="Audrey Text Bold"/>
              <a:ea typeface="Audrey Text Bold"/>
              <a:cs typeface="Audrey Text Bold"/>
              <a:sym typeface="Audrey Text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34054" y="7209911"/>
            <a:ext cx="6930181" cy="129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87"/>
              </a:lnSpc>
            </a:pP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Darujte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přes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u="sng" spc="-22" dirty="0">
                <a:latin typeface="Audrey Text Bold"/>
                <a:ea typeface="Audrey Text Bold"/>
                <a:cs typeface="Audrey Text Bold"/>
                <a:sym typeface="Audrey Text Bold"/>
                <a:hlinkClick r:id="rId4" tooltip="https://www.darujme.cz/projekt/12102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Darujme.cz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.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Díky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vaší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podpoře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mohou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rodiny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zůstat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nablízku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svému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dítěti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během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dlouhodobé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 </a:t>
            </a:r>
            <a:r>
              <a:rPr lang="en-US" sz="2799" b="1" spc="-22" dirty="0" err="1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léčby</a:t>
            </a:r>
            <a:r>
              <a:rPr lang="en-US" sz="2799" b="1" spc="-22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2705566"/>
            <a:ext cx="6930181" cy="434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87"/>
              </a:lnSpc>
            </a:pPr>
            <a:r>
              <a:rPr lang="en-US" sz="2799" spc="-22">
                <a:solidFill>
                  <a:srgbClr val="000000"/>
                </a:solidFill>
                <a:latin typeface="Audrey Text"/>
                <a:ea typeface="Audrey Text"/>
                <a:cs typeface="Audrey Text"/>
                <a:sym typeface="Audrey Text"/>
              </a:rPr>
              <a:t>Pokud je ve vašich silách, uspořádejte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649753" y="3707642"/>
            <a:ext cx="3858253" cy="179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3"/>
              </a:lnSpc>
            </a:pPr>
            <a:r>
              <a:rPr lang="en-US" sz="1225" spc="-9">
                <a:solidFill>
                  <a:srgbClr val="000000"/>
                </a:solidFill>
                <a:latin typeface="Audrey Text"/>
                <a:ea typeface="Audrey Text"/>
                <a:cs typeface="Audrey Text"/>
                <a:sym typeface="Audrey Text"/>
              </a:rPr>
              <a:t>použijte tento  QR ve vašem internetvém bankovnictví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18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8271" y="1028700"/>
            <a:ext cx="16801029" cy="10352183"/>
          </a:xfrm>
          <a:custGeom>
            <a:avLst/>
            <a:gdLst/>
            <a:ahLst/>
            <a:cxnLst/>
            <a:rect l="l" t="t" r="r" b="b"/>
            <a:pathLst>
              <a:path w="16801029" h="10352183">
                <a:moveTo>
                  <a:pt x="0" y="0"/>
                </a:moveTo>
                <a:lnTo>
                  <a:pt x="16801029" y="0"/>
                </a:lnTo>
                <a:lnTo>
                  <a:pt x="16801029" y="10352183"/>
                </a:lnTo>
                <a:lnTo>
                  <a:pt x="0" y="103521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231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3546635" y="3362433"/>
            <a:ext cx="12065794" cy="4457700"/>
            <a:chOff x="0" y="0"/>
            <a:chExt cx="16087725" cy="5943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087723" cy="5943600"/>
            </a:xfrm>
            <a:custGeom>
              <a:avLst/>
              <a:gdLst/>
              <a:ahLst/>
              <a:cxnLst/>
              <a:rect l="l" t="t" r="r" b="b"/>
              <a:pathLst>
                <a:path w="16087723" h="5943600">
                  <a:moveTo>
                    <a:pt x="0" y="0"/>
                  </a:moveTo>
                  <a:lnTo>
                    <a:pt x="16087723" y="0"/>
                  </a:lnTo>
                  <a:lnTo>
                    <a:pt x="16087723" y="5943600"/>
                  </a:lnTo>
                  <a:lnTo>
                    <a:pt x="0" y="594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40" b="-2740"/>
              </a:stretch>
            </a:blip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0"/>
              <a:ext cx="16087725" cy="57531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2240"/>
                </a:lnSpc>
              </a:pPr>
              <a:r>
                <a:rPr lang="en-US" sz="12000" b="1">
                  <a:solidFill>
                    <a:srgbClr val="000000"/>
                  </a:solidFill>
                  <a:latin typeface="Audrey Display Bold"/>
                  <a:ea typeface="Audrey Display Bold"/>
                  <a:cs typeface="Audrey Display Bold"/>
                  <a:sym typeface="Audrey Display Bold"/>
                </a:rPr>
                <a:t>Děkujeme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46635" y="8510643"/>
            <a:ext cx="12065794" cy="1495314"/>
            <a:chOff x="0" y="0"/>
            <a:chExt cx="16087725" cy="19937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087723" cy="1993756"/>
            </a:xfrm>
            <a:custGeom>
              <a:avLst/>
              <a:gdLst/>
              <a:ahLst/>
              <a:cxnLst/>
              <a:rect l="l" t="t" r="r" b="b"/>
              <a:pathLst>
                <a:path w="16087723" h="1993756">
                  <a:moveTo>
                    <a:pt x="0" y="0"/>
                  </a:moveTo>
                  <a:lnTo>
                    <a:pt x="16087723" y="0"/>
                  </a:lnTo>
                  <a:lnTo>
                    <a:pt x="16087723" y="1993756"/>
                  </a:lnTo>
                  <a:lnTo>
                    <a:pt x="0" y="19937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100" b="-97351"/>
              </a:stretch>
            </a:blipFill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6087725" cy="20032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64"/>
                </a:lnSpc>
              </a:pPr>
              <a:r>
                <a:rPr lang="en-US" sz="2387" b="1" dirty="0">
                  <a:solidFill>
                    <a:srgbClr val="000000"/>
                  </a:solidFill>
                  <a:latin typeface="Audrey Text Bold"/>
                  <a:ea typeface="Audrey Text Bold"/>
                  <a:cs typeface="Audrey Text Bold"/>
                  <a:sym typeface="Audrey Text Bold"/>
                </a:rPr>
                <a:t>V </a:t>
              </a:r>
              <a:r>
                <a:rPr lang="en-US" sz="2387" b="1" dirty="0" err="1">
                  <a:solidFill>
                    <a:srgbClr val="000000"/>
                  </a:solidFill>
                  <a:latin typeface="Audrey Text Bold"/>
                  <a:ea typeface="Audrey Text Bold"/>
                  <a:cs typeface="Audrey Text Bold"/>
                  <a:sym typeface="Audrey Text Bold"/>
                </a:rPr>
                <a:t>případě</a:t>
              </a:r>
              <a:r>
                <a:rPr lang="en-US" sz="2387" b="1" dirty="0">
                  <a:solidFill>
                    <a:srgbClr val="000000"/>
                  </a:solidFill>
                  <a:latin typeface="Audrey Text Bold"/>
                  <a:ea typeface="Audrey Text Bold"/>
                  <a:cs typeface="Audrey Text Bold"/>
                  <a:sym typeface="Audrey Text Bold"/>
                </a:rPr>
                <a:t> </a:t>
              </a:r>
              <a:r>
                <a:rPr lang="en-US" sz="2387" b="1" dirty="0" err="1">
                  <a:solidFill>
                    <a:srgbClr val="000000"/>
                  </a:solidFill>
                  <a:latin typeface="Audrey Text Bold"/>
                  <a:ea typeface="Audrey Text Bold"/>
                  <a:cs typeface="Audrey Text Bold"/>
                  <a:sym typeface="Audrey Text Bold"/>
                </a:rPr>
                <a:t>dotazů</a:t>
              </a:r>
              <a:r>
                <a:rPr lang="en-US" sz="2387" b="1" dirty="0">
                  <a:solidFill>
                    <a:srgbClr val="000000"/>
                  </a:solidFill>
                  <a:latin typeface="Audrey Text Bold"/>
                  <a:ea typeface="Audrey Text Bold"/>
                  <a:cs typeface="Audrey Text Bold"/>
                  <a:sym typeface="Audrey Text Bold"/>
                </a:rPr>
                <a:t> </a:t>
              </a:r>
              <a:r>
                <a:rPr lang="en-US" sz="2387" b="1" dirty="0" err="1">
                  <a:solidFill>
                    <a:srgbClr val="000000"/>
                  </a:solidFill>
                  <a:latin typeface="Audrey Text Bold"/>
                  <a:ea typeface="Audrey Text Bold"/>
                  <a:cs typeface="Audrey Text Bold"/>
                  <a:sym typeface="Audrey Text Bold"/>
                </a:rPr>
                <a:t>kontaktujte</a:t>
              </a:r>
              <a:r>
                <a:rPr lang="en-US" sz="2387" b="1" dirty="0">
                  <a:solidFill>
                    <a:srgbClr val="000000"/>
                  </a:solidFill>
                  <a:latin typeface="Audrey Text Bold"/>
                  <a:ea typeface="Audrey Text Bold"/>
                  <a:cs typeface="Audrey Text Bold"/>
                  <a:sym typeface="Audrey Text Bold"/>
                </a:rPr>
                <a:t> </a:t>
              </a:r>
              <a:r>
                <a:rPr lang="en-US" sz="2387" b="1" dirty="0" err="1">
                  <a:solidFill>
                    <a:srgbClr val="000000"/>
                  </a:solidFill>
                  <a:latin typeface="Audrey Text Bold"/>
                  <a:ea typeface="Audrey Text Bold"/>
                  <a:cs typeface="Audrey Text Bold"/>
                  <a:sym typeface="Audrey Text Bold"/>
                </a:rPr>
                <a:t>prosím</a:t>
              </a:r>
              <a:endParaRPr lang="en-US" sz="2387" b="1" dirty="0">
                <a:solidFill>
                  <a:srgbClr val="000000"/>
                </a:solidFill>
                <a:latin typeface="Audrey Text Bold"/>
                <a:ea typeface="Audrey Text Bold"/>
                <a:cs typeface="Audrey Text Bold"/>
                <a:sym typeface="Audrey Text Bold"/>
              </a:endParaRPr>
            </a:p>
            <a:p>
              <a:pPr algn="ctr">
                <a:lnSpc>
                  <a:spcPts val="2624"/>
                </a:lnSpc>
              </a:pPr>
              <a:r>
                <a:rPr lang="en-US" sz="2187" dirty="0" err="1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Barboru</a:t>
              </a:r>
              <a:r>
                <a:rPr lang="en-US" sz="2187" dirty="0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 </a:t>
              </a:r>
              <a:r>
                <a:rPr lang="en-US" sz="2187" dirty="0" err="1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Vosátkovou</a:t>
              </a:r>
              <a:r>
                <a:rPr lang="en-US" sz="2187" dirty="0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, </a:t>
              </a:r>
              <a:r>
                <a:rPr lang="en-US" sz="2187" dirty="0" err="1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asistentka</a:t>
              </a:r>
              <a:r>
                <a:rPr lang="en-US" sz="2187" dirty="0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 </a:t>
              </a:r>
              <a:r>
                <a:rPr lang="en-US" sz="2187" dirty="0" err="1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Fundraisingu</a:t>
              </a:r>
              <a:r>
                <a:rPr lang="en-US" sz="2187" dirty="0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 &amp; </a:t>
              </a:r>
              <a:r>
                <a:rPr lang="en-US" sz="2187" dirty="0" err="1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Komunikace</a:t>
              </a:r>
              <a:endParaRPr lang="en-US" sz="2187" dirty="0">
                <a:solidFill>
                  <a:srgbClr val="000000"/>
                </a:solidFill>
                <a:latin typeface="Audrey Text"/>
                <a:ea typeface="Audrey Text"/>
                <a:cs typeface="Audrey Text"/>
                <a:sym typeface="Audrey Text"/>
              </a:endParaRPr>
            </a:p>
            <a:p>
              <a:pPr algn="ctr">
                <a:lnSpc>
                  <a:spcPts val="2624"/>
                </a:lnSpc>
              </a:pPr>
              <a:r>
                <a:rPr lang="en-US" sz="2187" dirty="0">
                  <a:solidFill>
                    <a:srgbClr val="000000"/>
                  </a:solidFill>
                  <a:latin typeface="Audrey Text"/>
                  <a:ea typeface="Audrey Text"/>
                  <a:cs typeface="Audrey Text"/>
                  <a:sym typeface="Audrey Text"/>
                </a:rPr>
                <a:t>barbora.vosatkova@dumronaldamcdonalda.cz</a:t>
              </a:r>
            </a:p>
            <a:p>
              <a:pPr algn="ctr">
                <a:lnSpc>
                  <a:spcPts val="2624"/>
                </a:lnSpc>
              </a:pPr>
              <a:r>
                <a:rPr lang="en-US" sz="2187" u="sng" dirty="0">
                  <a:latin typeface="Audrey Text"/>
                  <a:ea typeface="Audrey Text"/>
                  <a:cs typeface="Audrey Text"/>
                  <a:sym typeface="Audrey Text"/>
                  <a:hlinkClick r:id="rId4" tooltip="https://www.dumronaldamcdonalda.cz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www.dumronaldamcdonalda.cz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7357296" y="350540"/>
            <a:ext cx="3573409" cy="2126178"/>
          </a:xfrm>
          <a:custGeom>
            <a:avLst/>
            <a:gdLst/>
            <a:ahLst/>
            <a:cxnLst/>
            <a:rect l="l" t="t" r="r" b="b"/>
            <a:pathLst>
              <a:path w="3573409" h="2126178">
                <a:moveTo>
                  <a:pt x="0" y="0"/>
                </a:moveTo>
                <a:lnTo>
                  <a:pt x="3573408" y="0"/>
                </a:lnTo>
                <a:lnTo>
                  <a:pt x="3573408" y="2126178"/>
                </a:lnTo>
                <a:lnTo>
                  <a:pt x="0" y="21261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300</Words>
  <Application>Microsoft Office PowerPoint</Application>
  <PresentationFormat>Vlastní</PresentationFormat>
  <Paragraphs>40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Calibri</vt:lpstr>
      <vt:lpstr>Audrey Text</vt:lpstr>
      <vt:lpstr>Audrey Display Bold</vt:lpstr>
      <vt:lpstr>Audrey Text Bold</vt:lpstr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</dc:title>
  <cp:lastModifiedBy>Barbora Vosatkova</cp:lastModifiedBy>
  <cp:revision>2</cp:revision>
  <dcterms:created xsi:type="dcterms:W3CDTF">2006-08-16T00:00:00Z</dcterms:created>
  <dcterms:modified xsi:type="dcterms:W3CDTF">2026-10-19T10:02:23Z</dcterms:modified>
  <dc:identifier>DAHXf0Qfox4</dc:identifier>
</cp:coreProperties>
</file>