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88" r:id="rId5"/>
    <p:sldId id="320" r:id="rId6"/>
    <p:sldId id="292" r:id="rId7"/>
    <p:sldId id="302" r:id="rId8"/>
    <p:sldId id="357" r:id="rId9"/>
    <p:sldId id="323" r:id="rId10"/>
    <p:sldId id="358" r:id="rId11"/>
    <p:sldId id="359" r:id="rId12"/>
    <p:sldId id="360" r:id="rId13"/>
    <p:sldId id="367" r:id="rId14"/>
    <p:sldId id="256" r:id="rId15"/>
    <p:sldId id="257" r:id="rId16"/>
    <p:sldId id="258" r:id="rId17"/>
    <p:sldId id="259" r:id="rId18"/>
    <p:sldId id="260" r:id="rId19"/>
    <p:sldId id="261" r:id="rId20"/>
    <p:sldId id="366" r:id="rId21"/>
    <p:sldId id="365" r:id="rId22"/>
    <p:sldId id="361" r:id="rId23"/>
    <p:sldId id="362" r:id="rId24"/>
    <p:sldId id="368" r:id="rId25"/>
    <p:sldId id="364" r:id="rId26"/>
    <p:sldId id="363" r:id="rId27"/>
    <p:sldId id="36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yžamový den 2026" id="{7FD9234E-6457-6445-A80C-3FA57BB8CD44}">
          <p14:sldIdLst>
            <p14:sldId id="288"/>
            <p14:sldId id="320"/>
            <p14:sldId id="292"/>
            <p14:sldId id="302"/>
            <p14:sldId id="357"/>
            <p14:sldId id="323"/>
            <p14:sldId id="358"/>
            <p14:sldId id="359"/>
            <p14:sldId id="360"/>
            <p14:sldId id="367"/>
            <p14:sldId id="256"/>
            <p14:sldId id="257"/>
            <p14:sldId id="258"/>
            <p14:sldId id="259"/>
            <p14:sldId id="260"/>
            <p14:sldId id="261"/>
            <p14:sldId id="366"/>
            <p14:sldId id="365"/>
            <p14:sldId id="361"/>
            <p14:sldId id="362"/>
            <p14:sldId id="368"/>
            <p14:sldId id="364"/>
            <p14:sldId id="363"/>
            <p14:sldId id="36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FCCB00-3D64-185D-1939-4C3950911777}" name="Chad Townsend (Interbrand)" initials="" userId="S::chad.townsend@interbrand.com::40807ddc-7a17-4c80-baad-8027116e567e" providerId="AD"/>
  <p188:author id="{09DC524D-8110-8631-6546-655EFDF838CC}" name="Naomie Ross (Interbrand)" initials="NR" userId="S::naomie.ross@interbrand.com::c600909b-fd3b-4823-accb-fe62aca5c293" providerId="AD"/>
  <p188:author id="{55A0C58A-CC63-0082-99C0-2A7A710AF983}" name="Miguel Rivera (Interbrand)" initials="" userId="S::miguel.rivera@interbrand.com::01e16605-5710-4953-bf50-8f4b704d3a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C8FF"/>
    <a:srgbClr val="FFFDE9"/>
    <a:srgbClr val="DB0007"/>
    <a:srgbClr val="DC0005"/>
    <a:srgbClr val="DC0008"/>
    <a:srgbClr val="FF6E0D"/>
    <a:srgbClr val="D0D0D0"/>
    <a:srgbClr val="1B43B2"/>
    <a:srgbClr val="32610A"/>
    <a:srgbClr val="9118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8C29BD-C1E8-535D-DE26-46513335DCDB}" v="10" dt="2026-08-17T11:33:31.3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a Nikodemova" userId="S::hana.nikodemova@dumronaldamcdonalda.cz::2f039a8e-9a3c-4cad-9ae6-51b9d1a3ffe7" providerId="AD" clId="Web-{B012B0D9-FA1F-4333-B24B-A297F16507FE}"/>
    <pc:docChg chg="modSld">
      <pc:chgData name="Hana Nikodemova" userId="S::hana.nikodemova@dumronaldamcdonalda.cz::2f039a8e-9a3c-4cad-9ae6-51b9d1a3ffe7" providerId="AD" clId="Web-{B012B0D9-FA1F-4333-B24B-A297F16507FE}" dt="2026-08-13T07:55:01.550" v="7" actId="1076"/>
      <pc:docMkLst>
        <pc:docMk/>
      </pc:docMkLst>
      <pc:sldChg chg="modSp">
        <pc:chgData name="Hana Nikodemova" userId="S::hana.nikodemova@dumronaldamcdonalda.cz::2f039a8e-9a3c-4cad-9ae6-51b9d1a3ffe7" providerId="AD" clId="Web-{B012B0D9-FA1F-4333-B24B-A297F16507FE}" dt="2026-08-13T07:55:01.550" v="7" actId="1076"/>
        <pc:sldMkLst>
          <pc:docMk/>
          <pc:sldMk cId="0" sldId="256"/>
        </pc:sldMkLst>
        <pc:spChg chg="mod">
          <ac:chgData name="Hana Nikodemova" userId="S::hana.nikodemova@dumronaldamcdonalda.cz::2f039a8e-9a3c-4cad-9ae6-51b9d1a3ffe7" providerId="AD" clId="Web-{B012B0D9-FA1F-4333-B24B-A297F16507FE}" dt="2026-08-13T07:55:01.550" v="7" actId="1076"/>
          <ac:spMkLst>
            <pc:docMk/>
            <pc:sldMk cId="0" sldId="256"/>
            <ac:spMk id="5" creationId="{00000000-0000-0000-0000-000000000000}"/>
          </ac:spMkLst>
        </pc:spChg>
      </pc:sldChg>
      <pc:sldChg chg="addSp delSp modSp">
        <pc:chgData name="Hana Nikodemova" userId="S::hana.nikodemova@dumronaldamcdonalda.cz::2f039a8e-9a3c-4cad-9ae6-51b9d1a3ffe7" providerId="AD" clId="Web-{B012B0D9-FA1F-4333-B24B-A297F16507FE}" dt="2026-08-12T12:47:25.756" v="6"/>
        <pc:sldMkLst>
          <pc:docMk/>
          <pc:sldMk cId="3482572877" sldId="357"/>
        </pc:sldMkLst>
        <pc:picChg chg="add mod ord">
          <ac:chgData name="Hana Nikodemova" userId="S::hana.nikodemova@dumronaldamcdonalda.cz::2f039a8e-9a3c-4cad-9ae6-51b9d1a3ffe7" providerId="AD" clId="Web-{B012B0D9-FA1F-4333-B24B-A297F16507FE}" dt="2026-08-12T12:47:25.756" v="6"/>
          <ac:picMkLst>
            <pc:docMk/>
            <pc:sldMk cId="3482572877" sldId="357"/>
            <ac:picMk id="2" creationId="{C7F4A3A9-3382-1F3F-F240-AC433D6B9C17}"/>
          </ac:picMkLst>
        </pc:picChg>
      </pc:sldChg>
    </pc:docChg>
  </pc:docChgLst>
  <pc:docChgLst>
    <pc:chgData name="Guest User" userId="S::urn:spo:tenantanon#fad3b740-ffaa-478d-9017-ed94a36053a6::" providerId="AD" clId="Web-{2F8C29BD-C1E8-535D-DE26-46513335DCDB}"/>
    <pc:docChg chg="modSld">
      <pc:chgData name="Guest User" userId="S::urn:spo:tenantanon#fad3b740-ffaa-478d-9017-ed94a36053a6::" providerId="AD" clId="Web-{2F8C29BD-C1E8-535D-DE26-46513335DCDB}" dt="2026-08-17T11:33:31.364" v="9" actId="1076"/>
      <pc:docMkLst>
        <pc:docMk/>
      </pc:docMkLst>
      <pc:sldChg chg="modSp">
        <pc:chgData name="Guest User" userId="S::urn:spo:tenantanon#fad3b740-ffaa-478d-9017-ed94a36053a6::" providerId="AD" clId="Web-{2F8C29BD-C1E8-535D-DE26-46513335DCDB}" dt="2026-08-17T11:33:31.364" v="9" actId="1076"/>
        <pc:sldMkLst>
          <pc:docMk/>
          <pc:sldMk cId="645130612" sldId="364"/>
        </pc:sldMkLst>
        <pc:picChg chg="mod">
          <ac:chgData name="Guest User" userId="S::urn:spo:tenantanon#fad3b740-ffaa-478d-9017-ed94a36053a6::" providerId="AD" clId="Web-{2F8C29BD-C1E8-535D-DE26-46513335DCDB}" dt="2026-08-17T11:33:31.364" v="9" actId="1076"/>
          <ac:picMkLst>
            <pc:docMk/>
            <pc:sldMk cId="645130612" sldId="364"/>
            <ac:picMk id="8" creationId="{DDF0E59B-F9D8-386D-811B-E4BF58112064}"/>
          </ac:picMkLst>
        </pc:picChg>
      </pc:sldChg>
      <pc:sldChg chg="modSp">
        <pc:chgData name="Guest User" userId="S::urn:spo:tenantanon#fad3b740-ffaa-478d-9017-ed94a36053a6::" providerId="AD" clId="Web-{2F8C29BD-C1E8-535D-DE26-46513335DCDB}" dt="2026-08-17T11:32:57.909" v="5" actId="1076"/>
        <pc:sldMkLst>
          <pc:docMk/>
          <pc:sldMk cId="1980559789" sldId="368"/>
        </pc:sldMkLst>
        <pc:picChg chg="mod">
          <ac:chgData name="Guest User" userId="S::urn:spo:tenantanon#fad3b740-ffaa-478d-9017-ed94a36053a6::" providerId="AD" clId="Web-{2F8C29BD-C1E8-535D-DE26-46513335DCDB}" dt="2026-08-17T11:32:57.909" v="5" actId="1076"/>
          <ac:picMkLst>
            <pc:docMk/>
            <pc:sldMk cId="1980559789" sldId="368"/>
            <ac:picMk id="7" creationId="{65268401-CA1D-93A5-8C55-BF5B80DCFB56}"/>
          </ac:picMkLst>
        </pc:picChg>
      </pc:sldChg>
    </pc:docChg>
  </pc:docChgLst>
  <pc:docChgLst>
    <pc:chgData name="Barbora Vosatkova" userId="fe334f0b-de84-4bf4-a636-cd154bca0dea" providerId="ADAL" clId="{5A177773-1199-42D2-BB19-D1432CCF33AE}"/>
    <pc:docChg chg="modSld">
      <pc:chgData name="Barbora Vosatkova" userId="fe334f0b-de84-4bf4-a636-cd154bca0dea" providerId="ADAL" clId="{5A177773-1199-42D2-BB19-D1432CCF33AE}" dt="2026-08-17T12:32:34.086" v="3" actId="171"/>
      <pc:docMkLst>
        <pc:docMk/>
      </pc:docMkLst>
      <pc:sldChg chg="modSp mod">
        <pc:chgData name="Barbora Vosatkova" userId="fe334f0b-de84-4bf4-a636-cd154bca0dea" providerId="ADAL" clId="{5A177773-1199-42D2-BB19-D1432CCF33AE}" dt="2026-08-17T12:32:34.086" v="3" actId="171"/>
        <pc:sldMkLst>
          <pc:docMk/>
          <pc:sldMk cId="0" sldId="256"/>
        </pc:sldMkLst>
        <pc:picChg chg="ord">
          <ac:chgData name="Barbora Vosatkova" userId="fe334f0b-de84-4bf4-a636-cd154bca0dea" providerId="ADAL" clId="{5A177773-1199-42D2-BB19-D1432CCF33AE}" dt="2026-08-17T12:32:34.086" v="3" actId="171"/>
          <ac:picMkLst>
            <pc:docMk/>
            <pc:sldMk cId="0" sldId="256"/>
            <ac:picMk id="25" creationId="{D91F4166-5A0C-9688-61B8-43D046EE11E6}"/>
          </ac:picMkLst>
        </pc:picChg>
      </pc:sldChg>
    </pc:docChg>
  </pc:docChgLst>
  <pc:docChgLst>
    <pc:chgData name="Barbora Vosatkova" userId="S::barbora.vosatkova@dumronaldamcdonalda.cz::fe334f0b-de84-4bf4-a636-cd154bca0dea" providerId="AD" clId="Web-{27A384B6-F06C-1D7D-A8F1-F673FB5C6F70}"/>
    <pc:docChg chg="modSld sldOrd">
      <pc:chgData name="Barbora Vosatkova" userId="S::barbora.vosatkova@dumronaldamcdonalda.cz::fe334f0b-de84-4bf4-a636-cd154bca0dea" providerId="AD" clId="Web-{27A384B6-F06C-1D7D-A8F1-F673FB5C6F70}" dt="2026-08-14T07:48:12.783" v="4"/>
      <pc:docMkLst>
        <pc:docMk/>
      </pc:docMkLst>
      <pc:sldChg chg="modSp">
        <pc:chgData name="Barbora Vosatkova" userId="S::barbora.vosatkova@dumronaldamcdonalda.cz::fe334f0b-de84-4bf4-a636-cd154bca0dea" providerId="AD" clId="Web-{27A384B6-F06C-1D7D-A8F1-F673FB5C6F70}" dt="2026-08-14T07:47:25.283" v="3" actId="1076"/>
        <pc:sldMkLst>
          <pc:docMk/>
          <pc:sldMk cId="2418781520" sldId="358"/>
        </pc:sldMkLst>
        <pc:picChg chg="mod ord">
          <ac:chgData name="Barbora Vosatkova" userId="S::barbora.vosatkova@dumronaldamcdonalda.cz::fe334f0b-de84-4bf4-a636-cd154bca0dea" providerId="AD" clId="Web-{27A384B6-F06C-1D7D-A8F1-F673FB5C6F70}" dt="2026-08-14T07:47:25.283" v="3" actId="1076"/>
          <ac:picMkLst>
            <pc:docMk/>
            <pc:sldMk cId="2418781520" sldId="358"/>
            <ac:picMk id="19" creationId="{BCF9F237-2B54-DB03-7B06-1E7C077D0A25}"/>
          </ac:picMkLst>
        </pc:picChg>
      </pc:sldChg>
      <pc:sldChg chg="ord">
        <pc:chgData name="Barbora Vosatkova" userId="S::barbora.vosatkova@dumronaldamcdonalda.cz::fe334f0b-de84-4bf4-a636-cd154bca0dea" providerId="AD" clId="Web-{27A384B6-F06C-1D7D-A8F1-F673FB5C6F70}" dt="2026-08-14T07:48:12.783" v="4"/>
        <pc:sldMkLst>
          <pc:docMk/>
          <pc:sldMk cId="0" sldId="36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41FC20-2C58-BB65-B083-00456A3534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b="1">
              <a:latin typeface="Audrey Text" pitchFamily="2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4D023F-0D96-7071-14B1-358BAA18AF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A165A-76E0-E14C-8145-28051690EF0B}" type="datetimeFigureOut">
              <a:rPr lang="en-US" b="1" smtClean="0">
                <a:latin typeface="Audrey Text" pitchFamily="2" charset="77"/>
              </a:rPr>
              <a:t>8/17/2026</a:t>
            </a:fld>
            <a:endParaRPr lang="en-US" b="1">
              <a:latin typeface="Audrey Text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DA5B22-FAD9-2A25-150A-49BA8B1DB6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b="1">
              <a:latin typeface="Audrey Text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07BCDA-69EF-FD11-CFF2-A1BD4B097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FEDC5-5B4A-F64E-9938-79DBBEC93D6F}" type="slidenum">
              <a:rPr lang="en-US" b="1" smtClean="0">
                <a:latin typeface="Audrey Text" pitchFamily="2" charset="77"/>
              </a:rPr>
              <a:t>‹#›</a:t>
            </a:fld>
            <a:endParaRPr lang="en-US" b="1">
              <a:latin typeface="Audrey Tex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0128813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Audrey Text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Audrey Text" pitchFamily="2" charset="77"/>
              </a:defRPr>
            </a:lvl1pPr>
          </a:lstStyle>
          <a:p>
            <a:fld id="{726AA003-BEAA-6841-BFAE-00E6111B21E2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Audrey Text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Audrey Text" pitchFamily="2" charset="77"/>
              </a:defRPr>
            </a:lvl1pPr>
          </a:lstStyle>
          <a:p>
            <a:fld id="{742D19FE-1CEE-5445-AC9F-F08D2B2E0D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25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udrey Tex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udrey Tex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udrey Tex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udrey Tex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udrey Tex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err="1"/>
              <a:t>Pridat</a:t>
            </a:r>
            <a:r>
              <a:rPr lang="cs-CZ"/>
              <a:t> odkazy na videa z IG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D19FE-1CEE-5445-AC9F-F08D2B2E0D0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5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Místo </a:t>
            </a:r>
            <a:r>
              <a:rPr lang="cs-CZ" err="1"/>
              <a:t>Mylera</a:t>
            </a:r>
            <a:r>
              <a:rPr lang="cs-CZ"/>
              <a:t> </a:t>
            </a:r>
            <a:r>
              <a:rPr lang="cs-CZ" err="1"/>
              <a:t>Havi</a:t>
            </a:r>
            <a:r>
              <a:rPr lang="cs-CZ"/>
              <a:t> – více kolektivy</a:t>
            </a:r>
            <a:br>
              <a:rPr lang="cs-CZ"/>
            </a:br>
            <a:r>
              <a:rPr lang="cs-CZ"/>
              <a:t>Přidat nemocnice a veřejné instituce</a:t>
            </a:r>
            <a:br>
              <a:rPr lang="cs-CZ"/>
            </a:br>
            <a:br>
              <a:rPr lang="cs-CZ"/>
            </a:br>
            <a:r>
              <a:rPr lang="cs-CZ"/>
              <a:t>Udělat jednu </a:t>
            </a:r>
            <a:r>
              <a:rPr lang="cs-CZ" err="1"/>
              <a:t>presku</a:t>
            </a:r>
            <a:r>
              <a:rPr lang="cs-CZ"/>
              <a:t> pro děti a žáky kol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D19FE-1CEE-5445-AC9F-F08D2B2E0D0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42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B107A-2AC4-F8ED-E8F5-2778530AA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BC3D498-BC89-5308-ED7F-E2151AA49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90A0A5C-F113-772C-9751-1A3BC4FFE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Místo </a:t>
            </a:r>
            <a:r>
              <a:rPr lang="cs-CZ" err="1"/>
              <a:t>Mylera</a:t>
            </a:r>
            <a:r>
              <a:rPr lang="cs-CZ"/>
              <a:t> </a:t>
            </a:r>
            <a:r>
              <a:rPr lang="cs-CZ" err="1"/>
              <a:t>Havi</a:t>
            </a:r>
            <a:r>
              <a:rPr lang="cs-CZ"/>
              <a:t> – více kolektivy</a:t>
            </a:r>
            <a:br>
              <a:rPr lang="cs-CZ"/>
            </a:br>
            <a:r>
              <a:rPr lang="cs-CZ"/>
              <a:t>Přidat nemocnice a veřejné instituce</a:t>
            </a:r>
            <a:br>
              <a:rPr lang="cs-CZ"/>
            </a:br>
            <a:br>
              <a:rPr lang="cs-CZ"/>
            </a:br>
            <a:r>
              <a:rPr lang="cs-CZ"/>
              <a:t>Udělat jednu </a:t>
            </a:r>
            <a:r>
              <a:rPr lang="cs-CZ" err="1"/>
              <a:t>presku</a:t>
            </a:r>
            <a:r>
              <a:rPr lang="cs-CZ"/>
              <a:t> pro děti a žáky kol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953360-F33A-7C6F-1E5D-7C416565A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D19FE-1CEE-5445-AC9F-F08D2B2E0D0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31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AAA12-58CF-0B5B-A5EA-E7AEFFD11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543B0EB-C0E8-C848-9B2B-76018B0BD7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B55F67D-9DA3-8203-1F7F-85F8E68EC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Fotka s rodinou</a:t>
            </a:r>
            <a:br>
              <a:rPr lang="cs-CZ"/>
            </a:br>
            <a:r>
              <a:rPr lang="cs-CZ"/>
              <a:t>Přidat slide o Domě, kdo jsme, co děláme</a:t>
            </a:r>
            <a:br>
              <a:rPr lang="cs-CZ"/>
            </a:br>
            <a:r>
              <a:rPr lang="cs-CZ"/>
              <a:t>česká pobočka globální neziskovky, plán druhého domu, pro koho jsme – všechny dětské kliniky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45D8F4-819A-1821-AF23-B005C97779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D19FE-1CEE-5445-AC9F-F08D2B2E0D0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12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Fotka s rodinou</a:t>
            </a:r>
            <a:br>
              <a:rPr lang="cs-CZ"/>
            </a:br>
            <a:r>
              <a:rPr lang="cs-CZ"/>
              <a:t>Přidat slide o Domě, kdo jsme, co děláme</a:t>
            </a:r>
            <a:br>
              <a:rPr lang="cs-CZ"/>
            </a:br>
            <a:r>
              <a:rPr lang="cs-CZ"/>
              <a:t>česká pobočka globální neziskovky, plán druhého domu, pro koho jsme – všechny dětské kliniky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D19FE-1CEE-5445-AC9F-F08D2B2E0D0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92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Soft Whi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361B0-76A7-7DB3-CC0F-7A9A1190E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1486408"/>
            <a:ext cx="9334500" cy="1794376"/>
          </a:xfrm>
        </p:spPr>
        <p:txBody>
          <a:bodyPr anchor="t" anchorCtr="0"/>
          <a:lstStyle>
            <a:lvl1pPr algn="l">
              <a:lnSpc>
                <a:spcPct val="85000"/>
              </a:lnSpc>
              <a:defRPr sz="6000" baseline="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7B1559-F279-14A0-5118-FA7480278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3429000"/>
            <a:ext cx="9334500" cy="820271"/>
          </a:xfrm>
        </p:spPr>
        <p:txBody>
          <a:bodyPr>
            <a:no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E0C42-D7F1-5F43-A8D4-FBF4ACF5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304800"/>
            <a:ext cx="1593850" cy="365125"/>
          </a:xfrm>
        </p:spPr>
        <p:txBody>
          <a:bodyPr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D508AAF-C48A-0742-9582-58FFE7337FF0}" type="datetime4">
              <a:rPr lang="en-US" smtClean="0"/>
              <a:pPr/>
              <a:t>August 17, 2026</a:t>
            </a:fld>
            <a:endParaRPr lang="en-US"/>
          </a:p>
        </p:txBody>
      </p:sp>
      <p:pic>
        <p:nvPicPr>
          <p:cNvPr id="5" name="Obrázek 4" descr="ￄﾌesko&#10;&#10;Obsah generovaný pomocí AI může být nesprávný.">
            <a:extLst>
              <a:ext uri="{FF2B5EF4-FFF2-40B4-BE49-F238E27FC236}">
                <a16:creationId xmlns:a16="http://schemas.microsoft.com/office/drawing/2014/main" id="{F7DAEB07-C3A5-5FD1-97F2-874989676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5506045"/>
            <a:ext cx="1977711" cy="117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38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G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AC268C2-EE75-D4EC-4975-C262C40D3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1470660"/>
            <a:ext cx="9334500" cy="3515360"/>
          </a:xfrm>
        </p:spPr>
        <p:txBody>
          <a:bodyPr>
            <a:noAutofit/>
          </a:bodyPr>
          <a:lstStyle>
            <a:lvl1pPr algn="l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587A2B9C-E9CB-899B-2B76-904F4BE04E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470660"/>
            <a:ext cx="1617663" cy="3524250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590398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Soft White w/ Pictur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CF423-3501-9A2E-6559-3C8F15FB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4700781"/>
            <a:ext cx="7604125" cy="1511987"/>
          </a:xfrm>
        </p:spPr>
        <p:txBody>
          <a:bodyPr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AFAC2B-8487-C353-5015-4A1D2471D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700781"/>
            <a:ext cx="1600200" cy="1533717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13153FD-BF27-3745-CC5A-85C3E08AFF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304800"/>
            <a:ext cx="11277600" cy="4145281"/>
          </a:xfrm>
          <a:custGeom>
            <a:avLst/>
            <a:gdLst>
              <a:gd name="connsiteX0" fmla="*/ 6853976 w 11594273"/>
              <a:gd name="connsiteY0" fmla="*/ 156 h 4196081"/>
              <a:gd name="connsiteX1" fmla="*/ 11414372 w 11594273"/>
              <a:gd name="connsiteY1" fmla="*/ 71707 h 4196081"/>
              <a:gd name="connsiteX2" fmla="*/ 11528459 w 11594273"/>
              <a:gd name="connsiteY2" fmla="*/ 376746 h 4196081"/>
              <a:gd name="connsiteX3" fmla="*/ 11565155 w 11594273"/>
              <a:gd name="connsiteY3" fmla="*/ 3977172 h 4196081"/>
              <a:gd name="connsiteX4" fmla="*/ 11565155 w 11594273"/>
              <a:gd name="connsiteY4" fmla="*/ 3977170 h 4196081"/>
              <a:gd name="connsiteX5" fmla="*/ 11335870 w 11594273"/>
              <a:gd name="connsiteY5" fmla="*/ 4189557 h 4196081"/>
              <a:gd name="connsiteX6" fmla="*/ 243480 w 11594273"/>
              <a:gd name="connsiteY6" fmla="*/ 4189557 h 4196081"/>
              <a:gd name="connsiteX7" fmla="*/ 26620 w 11594273"/>
              <a:gd name="connsiteY7" fmla="*/ 4009356 h 4196081"/>
              <a:gd name="connsiteX8" fmla="*/ 57164 w 11594273"/>
              <a:gd name="connsiteY8" fmla="*/ 2480918 h 4196081"/>
              <a:gd name="connsiteX9" fmla="*/ 0 w 11594273"/>
              <a:gd name="connsiteY9" fmla="*/ 302854 h 4196081"/>
              <a:gd name="connsiteX10" fmla="*/ 156180 w 11594273"/>
              <a:gd name="connsiteY10" fmla="*/ 103558 h 4196081"/>
              <a:gd name="connsiteX11" fmla="*/ 6853976 w 11594273"/>
              <a:gd name="connsiteY11" fmla="*/ 156 h 4196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94273" h="4196081">
                <a:moveTo>
                  <a:pt x="6853976" y="156"/>
                </a:moveTo>
                <a:cubicBezTo>
                  <a:pt x="9208443" y="-2038"/>
                  <a:pt x="11303889" y="18794"/>
                  <a:pt x="11414372" y="71707"/>
                </a:cubicBezTo>
                <a:cubicBezTo>
                  <a:pt x="11523128" y="105311"/>
                  <a:pt x="11520480" y="217082"/>
                  <a:pt x="11528459" y="376746"/>
                </a:cubicBezTo>
                <a:cubicBezTo>
                  <a:pt x="11608057" y="1969776"/>
                  <a:pt x="11609199" y="2604096"/>
                  <a:pt x="11565155" y="3977172"/>
                </a:cubicBezTo>
                <a:lnTo>
                  <a:pt x="11565155" y="3977170"/>
                </a:lnTo>
                <a:cubicBezTo>
                  <a:pt x="11557807" y="4146040"/>
                  <a:pt x="11519398" y="4189557"/>
                  <a:pt x="11335870" y="4189557"/>
                </a:cubicBezTo>
                <a:cubicBezTo>
                  <a:pt x="10844027" y="4189557"/>
                  <a:pt x="757343" y="4204236"/>
                  <a:pt x="243480" y="4189557"/>
                </a:cubicBezTo>
                <a:cubicBezTo>
                  <a:pt x="81974" y="4182209"/>
                  <a:pt x="28445" y="4141507"/>
                  <a:pt x="26620" y="4009356"/>
                </a:cubicBezTo>
                <a:cubicBezTo>
                  <a:pt x="23714" y="3798848"/>
                  <a:pt x="57164" y="3663074"/>
                  <a:pt x="57164" y="2480918"/>
                </a:cubicBezTo>
                <a:cubicBezTo>
                  <a:pt x="57164" y="1651201"/>
                  <a:pt x="0" y="669993"/>
                  <a:pt x="0" y="302854"/>
                </a:cubicBezTo>
                <a:cubicBezTo>
                  <a:pt x="0" y="178039"/>
                  <a:pt x="37461" y="136482"/>
                  <a:pt x="156180" y="103558"/>
                </a:cubicBezTo>
                <a:cubicBezTo>
                  <a:pt x="371452" y="43859"/>
                  <a:pt x="3826803" y="2976"/>
                  <a:pt x="6853976" y="156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54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Lavender w/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2A5997-7C51-7486-32C5-9975A3BA4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4700781"/>
            <a:ext cx="7604125" cy="1511987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lang="en-US" sz="6000" dirty="0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B580DD2-763A-DB6F-7839-2EFB8A0C00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700781"/>
            <a:ext cx="1600200" cy="1533717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4" name="Picture Placeholder 20">
            <a:extLst>
              <a:ext uri="{FF2B5EF4-FFF2-40B4-BE49-F238E27FC236}">
                <a16:creationId xmlns:a16="http://schemas.microsoft.com/office/drawing/2014/main" id="{7E5B7B89-4BA0-EE1A-DC37-F8E06D3AD0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304800"/>
            <a:ext cx="11277600" cy="4145281"/>
          </a:xfrm>
          <a:custGeom>
            <a:avLst/>
            <a:gdLst>
              <a:gd name="connsiteX0" fmla="*/ 6853976 w 11594273"/>
              <a:gd name="connsiteY0" fmla="*/ 156 h 4196081"/>
              <a:gd name="connsiteX1" fmla="*/ 11414372 w 11594273"/>
              <a:gd name="connsiteY1" fmla="*/ 71707 h 4196081"/>
              <a:gd name="connsiteX2" fmla="*/ 11528459 w 11594273"/>
              <a:gd name="connsiteY2" fmla="*/ 376746 h 4196081"/>
              <a:gd name="connsiteX3" fmla="*/ 11565155 w 11594273"/>
              <a:gd name="connsiteY3" fmla="*/ 3977172 h 4196081"/>
              <a:gd name="connsiteX4" fmla="*/ 11565155 w 11594273"/>
              <a:gd name="connsiteY4" fmla="*/ 3977170 h 4196081"/>
              <a:gd name="connsiteX5" fmla="*/ 11335870 w 11594273"/>
              <a:gd name="connsiteY5" fmla="*/ 4189557 h 4196081"/>
              <a:gd name="connsiteX6" fmla="*/ 243480 w 11594273"/>
              <a:gd name="connsiteY6" fmla="*/ 4189557 h 4196081"/>
              <a:gd name="connsiteX7" fmla="*/ 26620 w 11594273"/>
              <a:gd name="connsiteY7" fmla="*/ 4009356 h 4196081"/>
              <a:gd name="connsiteX8" fmla="*/ 57164 w 11594273"/>
              <a:gd name="connsiteY8" fmla="*/ 2480918 h 4196081"/>
              <a:gd name="connsiteX9" fmla="*/ 0 w 11594273"/>
              <a:gd name="connsiteY9" fmla="*/ 302854 h 4196081"/>
              <a:gd name="connsiteX10" fmla="*/ 156180 w 11594273"/>
              <a:gd name="connsiteY10" fmla="*/ 103558 h 4196081"/>
              <a:gd name="connsiteX11" fmla="*/ 6853976 w 11594273"/>
              <a:gd name="connsiteY11" fmla="*/ 156 h 4196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94273" h="4196081">
                <a:moveTo>
                  <a:pt x="6853976" y="156"/>
                </a:moveTo>
                <a:cubicBezTo>
                  <a:pt x="9208443" y="-2038"/>
                  <a:pt x="11303889" y="18794"/>
                  <a:pt x="11414372" y="71707"/>
                </a:cubicBezTo>
                <a:cubicBezTo>
                  <a:pt x="11523128" y="105311"/>
                  <a:pt x="11520480" y="217082"/>
                  <a:pt x="11528459" y="376746"/>
                </a:cubicBezTo>
                <a:cubicBezTo>
                  <a:pt x="11608057" y="1969776"/>
                  <a:pt x="11609199" y="2604096"/>
                  <a:pt x="11565155" y="3977172"/>
                </a:cubicBezTo>
                <a:lnTo>
                  <a:pt x="11565155" y="3977170"/>
                </a:lnTo>
                <a:cubicBezTo>
                  <a:pt x="11557807" y="4146040"/>
                  <a:pt x="11519398" y="4189557"/>
                  <a:pt x="11335870" y="4189557"/>
                </a:cubicBezTo>
                <a:cubicBezTo>
                  <a:pt x="10844027" y="4189557"/>
                  <a:pt x="757343" y="4204236"/>
                  <a:pt x="243480" y="4189557"/>
                </a:cubicBezTo>
                <a:cubicBezTo>
                  <a:pt x="81974" y="4182209"/>
                  <a:pt x="28445" y="4141507"/>
                  <a:pt x="26620" y="4009356"/>
                </a:cubicBezTo>
                <a:cubicBezTo>
                  <a:pt x="23714" y="3798848"/>
                  <a:pt x="57164" y="3663074"/>
                  <a:pt x="57164" y="2480918"/>
                </a:cubicBezTo>
                <a:cubicBezTo>
                  <a:pt x="57164" y="1651201"/>
                  <a:pt x="0" y="669993"/>
                  <a:pt x="0" y="302854"/>
                </a:cubicBezTo>
                <a:cubicBezTo>
                  <a:pt x="0" y="178039"/>
                  <a:pt x="37461" y="136482"/>
                  <a:pt x="156180" y="103558"/>
                </a:cubicBezTo>
                <a:cubicBezTo>
                  <a:pt x="371452" y="43859"/>
                  <a:pt x="3826803" y="2976"/>
                  <a:pt x="6853976" y="156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84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Aqua w/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793B5A-9C07-35C1-479F-0BBD2AC37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4700781"/>
            <a:ext cx="7604125" cy="1511987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lang="en-US" sz="6000" dirty="0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85FC0B2-5085-F7DF-3604-872F9ACA1C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700781"/>
            <a:ext cx="1600200" cy="1533717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E75E2A04-3C45-7E99-AF49-9C160E6324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304800"/>
            <a:ext cx="11277600" cy="4145281"/>
          </a:xfrm>
          <a:custGeom>
            <a:avLst/>
            <a:gdLst>
              <a:gd name="connsiteX0" fmla="*/ 6853976 w 11594273"/>
              <a:gd name="connsiteY0" fmla="*/ 156 h 4196081"/>
              <a:gd name="connsiteX1" fmla="*/ 11414372 w 11594273"/>
              <a:gd name="connsiteY1" fmla="*/ 71707 h 4196081"/>
              <a:gd name="connsiteX2" fmla="*/ 11528459 w 11594273"/>
              <a:gd name="connsiteY2" fmla="*/ 376746 h 4196081"/>
              <a:gd name="connsiteX3" fmla="*/ 11565155 w 11594273"/>
              <a:gd name="connsiteY3" fmla="*/ 3977172 h 4196081"/>
              <a:gd name="connsiteX4" fmla="*/ 11565155 w 11594273"/>
              <a:gd name="connsiteY4" fmla="*/ 3977170 h 4196081"/>
              <a:gd name="connsiteX5" fmla="*/ 11335870 w 11594273"/>
              <a:gd name="connsiteY5" fmla="*/ 4189557 h 4196081"/>
              <a:gd name="connsiteX6" fmla="*/ 243480 w 11594273"/>
              <a:gd name="connsiteY6" fmla="*/ 4189557 h 4196081"/>
              <a:gd name="connsiteX7" fmla="*/ 26620 w 11594273"/>
              <a:gd name="connsiteY7" fmla="*/ 4009356 h 4196081"/>
              <a:gd name="connsiteX8" fmla="*/ 57164 w 11594273"/>
              <a:gd name="connsiteY8" fmla="*/ 2480918 h 4196081"/>
              <a:gd name="connsiteX9" fmla="*/ 0 w 11594273"/>
              <a:gd name="connsiteY9" fmla="*/ 302854 h 4196081"/>
              <a:gd name="connsiteX10" fmla="*/ 156180 w 11594273"/>
              <a:gd name="connsiteY10" fmla="*/ 103558 h 4196081"/>
              <a:gd name="connsiteX11" fmla="*/ 6853976 w 11594273"/>
              <a:gd name="connsiteY11" fmla="*/ 156 h 4196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94273" h="4196081">
                <a:moveTo>
                  <a:pt x="6853976" y="156"/>
                </a:moveTo>
                <a:cubicBezTo>
                  <a:pt x="9208443" y="-2038"/>
                  <a:pt x="11303889" y="18794"/>
                  <a:pt x="11414372" y="71707"/>
                </a:cubicBezTo>
                <a:cubicBezTo>
                  <a:pt x="11523128" y="105311"/>
                  <a:pt x="11520480" y="217082"/>
                  <a:pt x="11528459" y="376746"/>
                </a:cubicBezTo>
                <a:cubicBezTo>
                  <a:pt x="11608057" y="1969776"/>
                  <a:pt x="11609199" y="2604096"/>
                  <a:pt x="11565155" y="3977172"/>
                </a:cubicBezTo>
                <a:lnTo>
                  <a:pt x="11565155" y="3977170"/>
                </a:lnTo>
                <a:cubicBezTo>
                  <a:pt x="11557807" y="4146040"/>
                  <a:pt x="11519398" y="4189557"/>
                  <a:pt x="11335870" y="4189557"/>
                </a:cubicBezTo>
                <a:cubicBezTo>
                  <a:pt x="10844027" y="4189557"/>
                  <a:pt x="757343" y="4204236"/>
                  <a:pt x="243480" y="4189557"/>
                </a:cubicBezTo>
                <a:cubicBezTo>
                  <a:pt x="81974" y="4182209"/>
                  <a:pt x="28445" y="4141507"/>
                  <a:pt x="26620" y="4009356"/>
                </a:cubicBezTo>
                <a:cubicBezTo>
                  <a:pt x="23714" y="3798848"/>
                  <a:pt x="57164" y="3663074"/>
                  <a:pt x="57164" y="2480918"/>
                </a:cubicBezTo>
                <a:cubicBezTo>
                  <a:pt x="57164" y="1651201"/>
                  <a:pt x="0" y="669993"/>
                  <a:pt x="0" y="302854"/>
                </a:cubicBezTo>
                <a:cubicBezTo>
                  <a:pt x="0" y="178039"/>
                  <a:pt x="37461" y="136482"/>
                  <a:pt x="156180" y="103558"/>
                </a:cubicBezTo>
                <a:cubicBezTo>
                  <a:pt x="371452" y="43859"/>
                  <a:pt x="3826803" y="2976"/>
                  <a:pt x="6853976" y="156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46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Lime w/ Pic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C9A8ED-8426-755D-3EEE-9339CD1F9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4700781"/>
            <a:ext cx="7604125" cy="1511987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lang="en-US" sz="6000" dirty="0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DC3F70F-EECE-10F2-317D-4C537CDDDA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700781"/>
            <a:ext cx="1600200" cy="1533717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612FEE62-2DE0-18AE-C4D7-7B516BD93E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304800"/>
            <a:ext cx="11277600" cy="4145281"/>
          </a:xfrm>
          <a:custGeom>
            <a:avLst/>
            <a:gdLst>
              <a:gd name="connsiteX0" fmla="*/ 6853976 w 11594273"/>
              <a:gd name="connsiteY0" fmla="*/ 156 h 4196081"/>
              <a:gd name="connsiteX1" fmla="*/ 11414372 w 11594273"/>
              <a:gd name="connsiteY1" fmla="*/ 71707 h 4196081"/>
              <a:gd name="connsiteX2" fmla="*/ 11528459 w 11594273"/>
              <a:gd name="connsiteY2" fmla="*/ 376746 h 4196081"/>
              <a:gd name="connsiteX3" fmla="*/ 11565155 w 11594273"/>
              <a:gd name="connsiteY3" fmla="*/ 3977172 h 4196081"/>
              <a:gd name="connsiteX4" fmla="*/ 11565155 w 11594273"/>
              <a:gd name="connsiteY4" fmla="*/ 3977170 h 4196081"/>
              <a:gd name="connsiteX5" fmla="*/ 11335870 w 11594273"/>
              <a:gd name="connsiteY5" fmla="*/ 4189557 h 4196081"/>
              <a:gd name="connsiteX6" fmla="*/ 243480 w 11594273"/>
              <a:gd name="connsiteY6" fmla="*/ 4189557 h 4196081"/>
              <a:gd name="connsiteX7" fmla="*/ 26620 w 11594273"/>
              <a:gd name="connsiteY7" fmla="*/ 4009356 h 4196081"/>
              <a:gd name="connsiteX8" fmla="*/ 57164 w 11594273"/>
              <a:gd name="connsiteY8" fmla="*/ 2480918 h 4196081"/>
              <a:gd name="connsiteX9" fmla="*/ 0 w 11594273"/>
              <a:gd name="connsiteY9" fmla="*/ 302854 h 4196081"/>
              <a:gd name="connsiteX10" fmla="*/ 156180 w 11594273"/>
              <a:gd name="connsiteY10" fmla="*/ 103558 h 4196081"/>
              <a:gd name="connsiteX11" fmla="*/ 6853976 w 11594273"/>
              <a:gd name="connsiteY11" fmla="*/ 156 h 4196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94273" h="4196081">
                <a:moveTo>
                  <a:pt x="6853976" y="156"/>
                </a:moveTo>
                <a:cubicBezTo>
                  <a:pt x="9208443" y="-2038"/>
                  <a:pt x="11303889" y="18794"/>
                  <a:pt x="11414372" y="71707"/>
                </a:cubicBezTo>
                <a:cubicBezTo>
                  <a:pt x="11523128" y="105311"/>
                  <a:pt x="11520480" y="217082"/>
                  <a:pt x="11528459" y="376746"/>
                </a:cubicBezTo>
                <a:cubicBezTo>
                  <a:pt x="11608057" y="1969776"/>
                  <a:pt x="11609199" y="2604096"/>
                  <a:pt x="11565155" y="3977172"/>
                </a:cubicBezTo>
                <a:lnTo>
                  <a:pt x="11565155" y="3977170"/>
                </a:lnTo>
                <a:cubicBezTo>
                  <a:pt x="11557807" y="4146040"/>
                  <a:pt x="11519398" y="4189557"/>
                  <a:pt x="11335870" y="4189557"/>
                </a:cubicBezTo>
                <a:cubicBezTo>
                  <a:pt x="10844027" y="4189557"/>
                  <a:pt x="757343" y="4204236"/>
                  <a:pt x="243480" y="4189557"/>
                </a:cubicBezTo>
                <a:cubicBezTo>
                  <a:pt x="81974" y="4182209"/>
                  <a:pt x="28445" y="4141507"/>
                  <a:pt x="26620" y="4009356"/>
                </a:cubicBezTo>
                <a:cubicBezTo>
                  <a:pt x="23714" y="3798848"/>
                  <a:pt x="57164" y="3663074"/>
                  <a:pt x="57164" y="2480918"/>
                </a:cubicBezTo>
                <a:cubicBezTo>
                  <a:pt x="57164" y="1651201"/>
                  <a:pt x="0" y="669993"/>
                  <a:pt x="0" y="302854"/>
                </a:cubicBezTo>
                <a:cubicBezTo>
                  <a:pt x="0" y="178039"/>
                  <a:pt x="37461" y="136482"/>
                  <a:pt x="156180" y="103558"/>
                </a:cubicBezTo>
                <a:cubicBezTo>
                  <a:pt x="371452" y="43859"/>
                  <a:pt x="3826803" y="2976"/>
                  <a:pt x="6853976" y="156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04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Gold w/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464808"/>
            <a:ext cx="645459" cy="200577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5C6880-600F-D458-BE07-2F711F97B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4700781"/>
            <a:ext cx="7604125" cy="1511987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lang="en-US" sz="6000" dirty="0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9513E1F-048A-9197-0F92-8193B373DC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700781"/>
            <a:ext cx="1600200" cy="1533717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8546B15D-8201-1039-F844-899850B1FC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304800"/>
            <a:ext cx="11277600" cy="4145281"/>
          </a:xfrm>
          <a:custGeom>
            <a:avLst/>
            <a:gdLst>
              <a:gd name="connsiteX0" fmla="*/ 6853976 w 11594273"/>
              <a:gd name="connsiteY0" fmla="*/ 156 h 4196081"/>
              <a:gd name="connsiteX1" fmla="*/ 11414372 w 11594273"/>
              <a:gd name="connsiteY1" fmla="*/ 71707 h 4196081"/>
              <a:gd name="connsiteX2" fmla="*/ 11528459 w 11594273"/>
              <a:gd name="connsiteY2" fmla="*/ 376746 h 4196081"/>
              <a:gd name="connsiteX3" fmla="*/ 11565155 w 11594273"/>
              <a:gd name="connsiteY3" fmla="*/ 3977172 h 4196081"/>
              <a:gd name="connsiteX4" fmla="*/ 11565155 w 11594273"/>
              <a:gd name="connsiteY4" fmla="*/ 3977170 h 4196081"/>
              <a:gd name="connsiteX5" fmla="*/ 11335870 w 11594273"/>
              <a:gd name="connsiteY5" fmla="*/ 4189557 h 4196081"/>
              <a:gd name="connsiteX6" fmla="*/ 243480 w 11594273"/>
              <a:gd name="connsiteY6" fmla="*/ 4189557 h 4196081"/>
              <a:gd name="connsiteX7" fmla="*/ 26620 w 11594273"/>
              <a:gd name="connsiteY7" fmla="*/ 4009356 h 4196081"/>
              <a:gd name="connsiteX8" fmla="*/ 57164 w 11594273"/>
              <a:gd name="connsiteY8" fmla="*/ 2480918 h 4196081"/>
              <a:gd name="connsiteX9" fmla="*/ 0 w 11594273"/>
              <a:gd name="connsiteY9" fmla="*/ 302854 h 4196081"/>
              <a:gd name="connsiteX10" fmla="*/ 156180 w 11594273"/>
              <a:gd name="connsiteY10" fmla="*/ 103558 h 4196081"/>
              <a:gd name="connsiteX11" fmla="*/ 6853976 w 11594273"/>
              <a:gd name="connsiteY11" fmla="*/ 156 h 4196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94273" h="4196081">
                <a:moveTo>
                  <a:pt x="6853976" y="156"/>
                </a:moveTo>
                <a:cubicBezTo>
                  <a:pt x="9208443" y="-2038"/>
                  <a:pt x="11303889" y="18794"/>
                  <a:pt x="11414372" y="71707"/>
                </a:cubicBezTo>
                <a:cubicBezTo>
                  <a:pt x="11523128" y="105311"/>
                  <a:pt x="11520480" y="217082"/>
                  <a:pt x="11528459" y="376746"/>
                </a:cubicBezTo>
                <a:cubicBezTo>
                  <a:pt x="11608057" y="1969776"/>
                  <a:pt x="11609199" y="2604096"/>
                  <a:pt x="11565155" y="3977172"/>
                </a:cubicBezTo>
                <a:lnTo>
                  <a:pt x="11565155" y="3977170"/>
                </a:lnTo>
                <a:cubicBezTo>
                  <a:pt x="11557807" y="4146040"/>
                  <a:pt x="11519398" y="4189557"/>
                  <a:pt x="11335870" y="4189557"/>
                </a:cubicBezTo>
                <a:cubicBezTo>
                  <a:pt x="10844027" y="4189557"/>
                  <a:pt x="757343" y="4204236"/>
                  <a:pt x="243480" y="4189557"/>
                </a:cubicBezTo>
                <a:cubicBezTo>
                  <a:pt x="81974" y="4182209"/>
                  <a:pt x="28445" y="4141507"/>
                  <a:pt x="26620" y="4009356"/>
                </a:cubicBezTo>
                <a:cubicBezTo>
                  <a:pt x="23714" y="3798848"/>
                  <a:pt x="57164" y="3663074"/>
                  <a:pt x="57164" y="2480918"/>
                </a:cubicBezTo>
                <a:cubicBezTo>
                  <a:pt x="57164" y="1651201"/>
                  <a:pt x="0" y="669993"/>
                  <a:pt x="0" y="302854"/>
                </a:cubicBezTo>
                <a:cubicBezTo>
                  <a:pt x="0" y="178039"/>
                  <a:pt x="37461" y="136482"/>
                  <a:pt x="156180" y="103558"/>
                </a:cubicBezTo>
                <a:cubicBezTo>
                  <a:pt x="371452" y="43859"/>
                  <a:pt x="3826803" y="2976"/>
                  <a:pt x="6853976" y="156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5091E3C-646C-2A5F-3344-3374ECD9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1" y="6468294"/>
            <a:ext cx="5486400" cy="20057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35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361B0-76A7-7DB3-CC0F-7A9A1190E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112776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61A06-FC63-93D6-4825-167B3927B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66715" cy="20116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539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361B0-76A7-7DB3-CC0F-7A9A1190E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112776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190E27-4DEF-6ABC-17B8-5160879A6A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00300" y="1506855"/>
            <a:ext cx="9334500" cy="4572000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3200">
                <a:latin typeface="+mj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1006D1CE-1A49-31BF-E93B-15DCC73C943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199" y="1506855"/>
            <a:ext cx="1617663" cy="4572000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22787E9-489A-2DBA-958E-88689F331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66715" cy="20116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444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ontent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361B0-76A7-7DB3-CC0F-7A9A1190E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112776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 b="1" i="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6ED24FF-3403-41A3-ADCD-96FDC46097E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1127760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b="0" i="0"/>
            </a:lvl1pPr>
            <a:lvl4pPr>
              <a:defRPr b="1" i="0">
                <a:latin typeface="+mn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CFF78DF-B357-1B74-E341-C09A9A95B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66715" cy="20116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05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6ED24FF-3403-41A3-ADCD-96FDC46097E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40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4pPr>
              <a:defRPr b="1" i="0">
                <a:latin typeface="+mn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29C2EBC-0D27-C57E-6D10-13D391425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603875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5A32BD2-1A7E-F00D-602E-E245115B81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112776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C6DD0F3-8229-CA9C-29D4-048A622E499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50838" y="1527048"/>
            <a:ext cx="548640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4pPr>
              <a:defRPr b="1" i="0">
                <a:latin typeface="+mn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3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ime Hear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58A173-E20D-2B96-62B9-44E88642B93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28265" y="0"/>
            <a:ext cx="5880545" cy="6858000"/>
          </a:xfrm>
          <a:custGeom>
            <a:avLst/>
            <a:gdLst>
              <a:gd name="connsiteX0" fmla="*/ 1334933 w 3484306"/>
              <a:gd name="connsiteY0" fmla="*/ 0 h 6799554"/>
              <a:gd name="connsiteX1" fmla="*/ 3484306 w 3484306"/>
              <a:gd name="connsiteY1" fmla="*/ 0 h 6799554"/>
              <a:gd name="connsiteX2" fmla="*/ 3484306 w 3484306"/>
              <a:gd name="connsiteY2" fmla="*/ 6799554 h 6799554"/>
              <a:gd name="connsiteX3" fmla="*/ 1554945 w 3484306"/>
              <a:gd name="connsiteY3" fmla="*/ 6799554 h 6799554"/>
              <a:gd name="connsiteX4" fmla="*/ 2834 w 3484306"/>
              <a:gd name="connsiteY4" fmla="*/ 3029007 h 6799554"/>
              <a:gd name="connsiteX5" fmla="*/ 1334933 w 3484306"/>
              <a:gd name="connsiteY5" fmla="*/ 0 h 6799554"/>
              <a:gd name="connsiteX0" fmla="*/ 1334933 w 5893209"/>
              <a:gd name="connsiteY0" fmla="*/ 0 h 6799554"/>
              <a:gd name="connsiteX1" fmla="*/ 5893209 w 5893209"/>
              <a:gd name="connsiteY1" fmla="*/ 14339 h 6799554"/>
              <a:gd name="connsiteX2" fmla="*/ 3484306 w 5893209"/>
              <a:gd name="connsiteY2" fmla="*/ 6799554 h 6799554"/>
              <a:gd name="connsiteX3" fmla="*/ 1554945 w 5893209"/>
              <a:gd name="connsiteY3" fmla="*/ 6799554 h 6799554"/>
              <a:gd name="connsiteX4" fmla="*/ 2834 w 5893209"/>
              <a:gd name="connsiteY4" fmla="*/ 3029007 h 6799554"/>
              <a:gd name="connsiteX5" fmla="*/ 1334933 w 5893209"/>
              <a:gd name="connsiteY5" fmla="*/ 0 h 6799554"/>
              <a:gd name="connsiteX0" fmla="*/ 1334933 w 5893209"/>
              <a:gd name="connsiteY0" fmla="*/ 0 h 6799554"/>
              <a:gd name="connsiteX1" fmla="*/ 5893209 w 5893209"/>
              <a:gd name="connsiteY1" fmla="*/ 14339 h 6799554"/>
              <a:gd name="connsiteX2" fmla="*/ 5821516 w 5893209"/>
              <a:gd name="connsiteY2" fmla="*/ 6756538 h 6799554"/>
              <a:gd name="connsiteX3" fmla="*/ 1554945 w 5893209"/>
              <a:gd name="connsiteY3" fmla="*/ 6799554 h 6799554"/>
              <a:gd name="connsiteX4" fmla="*/ 2834 w 5893209"/>
              <a:gd name="connsiteY4" fmla="*/ 3029007 h 6799554"/>
              <a:gd name="connsiteX5" fmla="*/ 1334933 w 5893209"/>
              <a:gd name="connsiteY5" fmla="*/ 0 h 6799554"/>
              <a:gd name="connsiteX0" fmla="*/ 1334933 w 5821516"/>
              <a:gd name="connsiteY0" fmla="*/ 0 h 6799554"/>
              <a:gd name="connsiteX1" fmla="*/ 5721145 w 5821516"/>
              <a:gd name="connsiteY1" fmla="*/ 43016 h 6799554"/>
              <a:gd name="connsiteX2" fmla="*/ 5821516 w 5821516"/>
              <a:gd name="connsiteY2" fmla="*/ 6756538 h 6799554"/>
              <a:gd name="connsiteX3" fmla="*/ 1554945 w 5821516"/>
              <a:gd name="connsiteY3" fmla="*/ 6799554 h 6799554"/>
              <a:gd name="connsiteX4" fmla="*/ 2834 w 5821516"/>
              <a:gd name="connsiteY4" fmla="*/ 3029007 h 6799554"/>
              <a:gd name="connsiteX5" fmla="*/ 1334933 w 5821516"/>
              <a:gd name="connsiteY5" fmla="*/ 0 h 6799554"/>
              <a:gd name="connsiteX0" fmla="*/ 1334933 w 5838124"/>
              <a:gd name="connsiteY0" fmla="*/ 8974 h 6808528"/>
              <a:gd name="connsiteX1" fmla="*/ 5838124 w 5838124"/>
              <a:gd name="connsiteY1" fmla="*/ 0 h 6808528"/>
              <a:gd name="connsiteX2" fmla="*/ 5821516 w 5838124"/>
              <a:gd name="connsiteY2" fmla="*/ 6765512 h 6808528"/>
              <a:gd name="connsiteX3" fmla="*/ 1554945 w 5838124"/>
              <a:gd name="connsiteY3" fmla="*/ 6808528 h 6808528"/>
              <a:gd name="connsiteX4" fmla="*/ 2834 w 5838124"/>
              <a:gd name="connsiteY4" fmla="*/ 3037981 h 6808528"/>
              <a:gd name="connsiteX5" fmla="*/ 1334933 w 5838124"/>
              <a:gd name="connsiteY5" fmla="*/ 8974 h 6808528"/>
              <a:gd name="connsiteX0" fmla="*/ 1334933 w 5838124"/>
              <a:gd name="connsiteY0" fmla="*/ 8974 h 6808528"/>
              <a:gd name="connsiteX1" fmla="*/ 5838124 w 5838124"/>
              <a:gd name="connsiteY1" fmla="*/ 0 h 6808528"/>
              <a:gd name="connsiteX2" fmla="*/ 5711036 w 5838124"/>
              <a:gd name="connsiteY2" fmla="*/ 6661531 h 6808528"/>
              <a:gd name="connsiteX3" fmla="*/ 1554945 w 5838124"/>
              <a:gd name="connsiteY3" fmla="*/ 6808528 h 6808528"/>
              <a:gd name="connsiteX4" fmla="*/ 2834 w 5838124"/>
              <a:gd name="connsiteY4" fmla="*/ 3037981 h 6808528"/>
              <a:gd name="connsiteX5" fmla="*/ 1334933 w 5838124"/>
              <a:gd name="connsiteY5" fmla="*/ 8974 h 6808528"/>
              <a:gd name="connsiteX0" fmla="*/ 1334933 w 5838124"/>
              <a:gd name="connsiteY0" fmla="*/ 8974 h 6808528"/>
              <a:gd name="connsiteX1" fmla="*/ 5838124 w 5838124"/>
              <a:gd name="connsiteY1" fmla="*/ 0 h 6808528"/>
              <a:gd name="connsiteX2" fmla="*/ 5821516 w 5838124"/>
              <a:gd name="connsiteY2" fmla="*/ 6804506 h 6808528"/>
              <a:gd name="connsiteX3" fmla="*/ 1554945 w 5838124"/>
              <a:gd name="connsiteY3" fmla="*/ 6808528 h 6808528"/>
              <a:gd name="connsiteX4" fmla="*/ 2834 w 5838124"/>
              <a:gd name="connsiteY4" fmla="*/ 3037981 h 6808528"/>
              <a:gd name="connsiteX5" fmla="*/ 1334933 w 5838124"/>
              <a:gd name="connsiteY5" fmla="*/ 8974 h 68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38124" h="6808528">
                <a:moveTo>
                  <a:pt x="1334933" y="8974"/>
                </a:moveTo>
                <a:lnTo>
                  <a:pt x="5838124" y="0"/>
                </a:lnTo>
                <a:lnTo>
                  <a:pt x="5821516" y="6804506"/>
                </a:lnTo>
                <a:lnTo>
                  <a:pt x="1554945" y="6808528"/>
                </a:lnTo>
                <a:cubicBezTo>
                  <a:pt x="484" y="4663769"/>
                  <a:pt x="2834" y="3279119"/>
                  <a:pt x="2834" y="3037981"/>
                </a:cubicBezTo>
                <a:cubicBezTo>
                  <a:pt x="2834" y="2795031"/>
                  <a:pt x="-124907" y="1210295"/>
                  <a:pt x="1334933" y="8974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Picture      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E361B0-76A7-7DB3-CC0F-7A9A1190E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486407"/>
            <a:ext cx="5486400" cy="2362781"/>
          </a:xfrm>
        </p:spPr>
        <p:txBody>
          <a:bodyPr anchor="t" anchorCtr="0"/>
          <a:lstStyle>
            <a:lvl1pPr algn="l">
              <a:lnSpc>
                <a:spcPct val="85000"/>
              </a:lnSpc>
              <a:defRPr sz="60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7B1559-F279-14A0-5118-FA7480278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4299857"/>
            <a:ext cx="5486400" cy="820271"/>
          </a:xfrm>
        </p:spPr>
        <p:txBody>
          <a:bodyPr>
            <a:no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E0C42-D7F1-5F43-A8D4-FBF4ACF5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304800"/>
            <a:ext cx="1593850" cy="365125"/>
          </a:xfrm>
        </p:spPr>
        <p:txBody>
          <a:bodyPr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D508AAF-C48A-0742-9582-58FFE7337FF0}" type="datetime4">
              <a:rPr lang="en-US" smtClean="0"/>
              <a:pPr/>
              <a:t>August 17, 2026</a:t>
            </a:fld>
            <a:endParaRPr lang="en-US"/>
          </a:p>
        </p:txBody>
      </p:sp>
      <p:pic>
        <p:nvPicPr>
          <p:cNvPr id="6" name="Obrázek 5" descr="ￄﾌesko&#10;&#10;Obsah generovaný pomocí AI může být nesprávný.">
            <a:extLst>
              <a:ext uri="{FF2B5EF4-FFF2-40B4-BE49-F238E27FC236}">
                <a16:creationId xmlns:a16="http://schemas.microsoft.com/office/drawing/2014/main" id="{F7DAEB07-C3A5-5FD1-97F2-874989676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8110" y="5493159"/>
            <a:ext cx="1977711" cy="117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92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1288C4D-EB4D-0CD6-C9AC-255043DDC3A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199" y="1527048"/>
            <a:ext cx="3543301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4pPr>
              <a:defRPr b="1" i="0">
                <a:latin typeface="+mn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64B0C39-5F0C-EA09-F0BC-3431F7B83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00210E-4C36-9047-CDA9-AD755D1F7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112776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F0F0B2B-6E8F-565E-2B7B-B5365FC7D85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26940" y="1527048"/>
            <a:ext cx="3543301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4pPr>
              <a:defRPr b="1" i="0">
                <a:latin typeface="+mn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8126E1A-9106-A97C-2EDB-CE317344B87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182050" y="1527048"/>
            <a:ext cx="3543301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4pPr>
              <a:defRPr b="1" i="0">
                <a:latin typeface="+mn-lt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81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Content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2436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CE70E67-7A68-3083-8563-C2E959577D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2517648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5281AF9-ED31-78BB-5227-D89E8C33F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81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D2EB03-932D-FBDD-B8B1-D90DEA13E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112776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AA22423-B0AC-98F0-8997-6E69B52D541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378452" y="1527048"/>
            <a:ext cx="2517648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9344377-1201-1E61-02EA-9A4B8B890F9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99704" y="1527048"/>
            <a:ext cx="2517648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DDA131D-99CB-2DD0-A597-7185784E8A6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20955" y="1527048"/>
            <a:ext cx="2517648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02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Column Soft Whi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A5C91AE-E343-9A18-39E1-69AD9B96A7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2" y="304384"/>
            <a:ext cx="5498791" cy="5960962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BC2E411-9B01-C430-2433-83DCDD74D9D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399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FB22F21-818F-3833-F94F-F25517EEE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1" y="6464808"/>
            <a:ext cx="5486398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ABA108A-A02D-EB6F-53F8-65371F83C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67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Column Laven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A5C91AE-E343-9A18-39E1-69AD9B96A7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5352" y="301752"/>
            <a:ext cx="5495544" cy="5961888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C0E22-D29C-6ED6-5292-D7065F64838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399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045ADEC-43BE-AE8D-1E92-F35DD84D1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F453F3D-2532-235C-EC60-E486ACD727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0081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Column G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A5C91AE-E343-9A18-39E1-69AD9B96A7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5352" y="301752"/>
            <a:ext cx="5495544" cy="5961888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D8647-6951-AC90-4D80-0023EF31B7B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40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07BEA9F-6C69-6C59-612D-4F924C73A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7E222E-B87F-9BE1-C888-2C45B07171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193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ext Column Soft Whi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A5C91AE-E343-9A18-39E1-69AD9B96A7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" y="301752"/>
            <a:ext cx="5495544" cy="5961888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6A24E-E87C-C545-7592-B6FB7E9285B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9989" y="1527048"/>
            <a:ext cx="5484812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88F0BA9-F2E6-EB49-E302-91022B84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E6992D-8DAD-0AE7-ECDE-D00517AF0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9258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058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ext Column Aqu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A5C91AE-E343-9A18-39E1-69AD9B96A7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199" y="301752"/>
            <a:ext cx="5495544" cy="5961888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6E99C8-F3E9-C59D-E0D0-C44B6B85756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9989" y="1527048"/>
            <a:ext cx="5484812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F00E110-C92A-8BC1-2F25-14F3CC279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7A14A5-9E7B-F70F-1BDD-BC298BA7D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9258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749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Column Heart 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2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C9F895A-A424-A9B6-EC65-7B0BBB30D52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5566" y="999037"/>
            <a:ext cx="5489233" cy="4707526"/>
          </a:xfrm>
          <a:custGeom>
            <a:avLst/>
            <a:gdLst>
              <a:gd name="connsiteX0" fmla="*/ 5786291 w 6434099"/>
              <a:gd name="connsiteY0" fmla="*/ 0 h 5517836"/>
              <a:gd name="connsiteX1" fmla="*/ 6434099 w 6434099"/>
              <a:gd name="connsiteY1" fmla="*/ 735683 h 5517836"/>
              <a:gd name="connsiteX2" fmla="*/ 3315868 w 6434099"/>
              <a:gd name="connsiteY2" fmla="*/ 5424280 h 5517836"/>
              <a:gd name="connsiteX3" fmla="*/ 2876681 w 6434099"/>
              <a:gd name="connsiteY3" fmla="*/ 5446266 h 5517836"/>
              <a:gd name="connsiteX4" fmla="*/ 0 w 6434099"/>
              <a:gd name="connsiteY4" fmla="*/ 2185081 h 5517836"/>
              <a:gd name="connsiteX5" fmla="*/ 1394446 w 6434099"/>
              <a:gd name="connsiteY5" fmla="*/ 812531 h 5517836"/>
              <a:gd name="connsiteX6" fmla="*/ 3107248 w 6434099"/>
              <a:gd name="connsiteY6" fmla="*/ 1592149 h 5517836"/>
              <a:gd name="connsiteX7" fmla="*/ 3326851 w 6434099"/>
              <a:gd name="connsiteY7" fmla="*/ 1570201 h 5517836"/>
              <a:gd name="connsiteX8" fmla="*/ 5786291 w 6434099"/>
              <a:gd name="connsiteY8" fmla="*/ 0 h 551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34099" h="5517836">
                <a:moveTo>
                  <a:pt x="5786291" y="0"/>
                </a:moveTo>
                <a:cubicBezTo>
                  <a:pt x="6203531" y="0"/>
                  <a:pt x="6434099" y="263534"/>
                  <a:pt x="6434099" y="735683"/>
                </a:cubicBezTo>
                <a:cubicBezTo>
                  <a:pt x="6434099" y="1833716"/>
                  <a:pt x="5171449" y="3733315"/>
                  <a:pt x="3315868" y="5424280"/>
                </a:cubicBezTo>
                <a:cubicBezTo>
                  <a:pt x="3184110" y="5545082"/>
                  <a:pt x="3074318" y="5545082"/>
                  <a:pt x="2876681" y="5446266"/>
                </a:cubicBezTo>
                <a:cubicBezTo>
                  <a:pt x="1097961" y="4556830"/>
                  <a:pt x="0" y="3316046"/>
                  <a:pt x="0" y="2185081"/>
                </a:cubicBezTo>
                <a:cubicBezTo>
                  <a:pt x="0" y="1361567"/>
                  <a:pt x="559983" y="812531"/>
                  <a:pt x="1394446" y="812531"/>
                </a:cubicBezTo>
                <a:cubicBezTo>
                  <a:pt x="1987340" y="812531"/>
                  <a:pt x="2591217" y="1087049"/>
                  <a:pt x="3107248" y="1592149"/>
                </a:cubicBezTo>
                <a:cubicBezTo>
                  <a:pt x="3173127" y="1658032"/>
                  <a:pt x="3239006" y="1658032"/>
                  <a:pt x="3326851" y="1570201"/>
                </a:cubicBezTo>
                <a:cubicBezTo>
                  <a:pt x="4358934" y="538014"/>
                  <a:pt x="5204381" y="0"/>
                  <a:pt x="5786291" y="0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455FDFE-6820-723D-065A-01829FF8245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40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640F4C6-B308-BA27-121C-6BE89B451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0FF27F-4328-63AA-289E-0E88466EB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57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ext Column Li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A5C91AE-E343-9A18-39E1-69AD9B96A7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199" y="301752"/>
            <a:ext cx="5495544" cy="5961888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6A24E-E87C-C545-7592-B6FB7E9285B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9990" y="1527048"/>
            <a:ext cx="5484811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C6E059E-9034-14C8-E2EF-C9F13B64E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8" y="6464808"/>
            <a:ext cx="5486401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A80DAF-0344-07B3-D388-6E0D15E6A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9258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00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ext Column Heart 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2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D6A1626-0910-6537-E233-3BF9431F92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601" y="966131"/>
            <a:ext cx="5478410" cy="4773339"/>
          </a:xfrm>
          <a:custGeom>
            <a:avLst/>
            <a:gdLst>
              <a:gd name="connsiteX0" fmla="*/ 1086125 w 5235852"/>
              <a:gd name="connsiteY0" fmla="*/ 1267 h 4561998"/>
              <a:gd name="connsiteX1" fmla="*/ 2706683 w 5235852"/>
              <a:gd name="connsiteY1" fmla="*/ 641584 h 4561998"/>
              <a:gd name="connsiteX2" fmla="*/ 2819553 w 5235852"/>
              <a:gd name="connsiteY2" fmla="*/ 642724 h 4561998"/>
              <a:gd name="connsiteX3" fmla="*/ 4343138 w 5235852"/>
              <a:gd name="connsiteY3" fmla="*/ 7947 h 4561998"/>
              <a:gd name="connsiteX4" fmla="*/ 5235852 w 5235852"/>
              <a:gd name="connsiteY4" fmla="*/ 1080589 h 4561998"/>
              <a:gd name="connsiteX5" fmla="*/ 3048965 w 5235852"/>
              <a:gd name="connsiteY5" fmla="*/ 4506548 h 4561998"/>
              <a:gd name="connsiteX6" fmla="*/ 2783044 w 5235852"/>
              <a:gd name="connsiteY6" fmla="*/ 4527881 h 4561998"/>
              <a:gd name="connsiteX7" fmla="*/ 245752 w 5235852"/>
              <a:gd name="connsiteY7" fmla="*/ 2235610 h 4561998"/>
              <a:gd name="connsiteX8" fmla="*/ 416486 w 5235852"/>
              <a:gd name="connsiteY8" fmla="*/ 247228 h 4561998"/>
              <a:gd name="connsiteX9" fmla="*/ 1086125 w 5235852"/>
              <a:gd name="connsiteY9" fmla="*/ 1267 h 456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35852" h="4561998">
                <a:moveTo>
                  <a:pt x="1086125" y="1267"/>
                </a:moveTo>
                <a:cubicBezTo>
                  <a:pt x="1636455" y="-21582"/>
                  <a:pt x="2273250" y="267662"/>
                  <a:pt x="2706683" y="641584"/>
                </a:cubicBezTo>
                <a:cubicBezTo>
                  <a:pt x="2739037" y="669491"/>
                  <a:pt x="2786809" y="670147"/>
                  <a:pt x="2819553" y="642724"/>
                </a:cubicBezTo>
                <a:cubicBezTo>
                  <a:pt x="3117359" y="393323"/>
                  <a:pt x="3778099" y="1044"/>
                  <a:pt x="4343138" y="7947"/>
                </a:cubicBezTo>
                <a:cubicBezTo>
                  <a:pt x="4819021" y="13756"/>
                  <a:pt x="5235852" y="370929"/>
                  <a:pt x="5235852" y="1080589"/>
                </a:cubicBezTo>
                <a:cubicBezTo>
                  <a:pt x="5236337" y="2151326"/>
                  <a:pt x="3950459" y="3716539"/>
                  <a:pt x="3048965" y="4506548"/>
                </a:cubicBezTo>
                <a:cubicBezTo>
                  <a:pt x="2974744" y="4571593"/>
                  <a:pt x="2866639" y="4580338"/>
                  <a:pt x="2783044" y="4527881"/>
                </a:cubicBezTo>
                <a:cubicBezTo>
                  <a:pt x="1563124" y="3762359"/>
                  <a:pt x="728524" y="3154942"/>
                  <a:pt x="245752" y="2235610"/>
                </a:cubicBezTo>
                <a:cubicBezTo>
                  <a:pt x="-114043" y="1550468"/>
                  <a:pt x="-96499" y="687623"/>
                  <a:pt x="416486" y="247228"/>
                </a:cubicBezTo>
                <a:cubicBezTo>
                  <a:pt x="603689" y="86521"/>
                  <a:pt x="835975" y="11653"/>
                  <a:pt x="1086125" y="1267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ABD8A4C-1748-1EAC-348E-29C90CBB5DF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9989" y="1527048"/>
            <a:ext cx="547841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FFE0CE9-8514-2375-649E-7F55BF895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0AF760-C6CC-1006-98D4-338531AC1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9258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5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vender Hear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4419C24-06E8-83BE-0473-DA7FE5BFE4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17083" y="416560"/>
            <a:ext cx="7674918" cy="6441442"/>
          </a:xfrm>
          <a:custGeom>
            <a:avLst/>
            <a:gdLst>
              <a:gd name="connsiteX0" fmla="*/ 4132863 w 7674918"/>
              <a:gd name="connsiteY0" fmla="*/ 0 h 6441442"/>
              <a:gd name="connsiteX1" fmla="*/ 7674918 w 7674918"/>
              <a:gd name="connsiteY1" fmla="*/ 1556629 h 6441442"/>
              <a:gd name="connsiteX2" fmla="*/ 7674918 w 7674918"/>
              <a:gd name="connsiteY2" fmla="*/ 6441442 h 6441442"/>
              <a:gd name="connsiteX3" fmla="*/ 297351 w 7674918"/>
              <a:gd name="connsiteY3" fmla="*/ 6441442 h 6441442"/>
              <a:gd name="connsiteX4" fmla="*/ 0 w 7674918"/>
              <a:gd name="connsiteY4" fmla="*/ 4355402 h 6441442"/>
              <a:gd name="connsiteX5" fmla="*/ 4132863 w 7674918"/>
              <a:gd name="connsiteY5" fmla="*/ 0 h 644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74918" h="6441442">
                <a:moveTo>
                  <a:pt x="4132863" y="0"/>
                </a:moveTo>
                <a:cubicBezTo>
                  <a:pt x="5838079" y="0"/>
                  <a:pt x="7014041" y="986041"/>
                  <a:pt x="7674918" y="1556629"/>
                </a:cubicBezTo>
                <a:lnTo>
                  <a:pt x="7674918" y="6441442"/>
                </a:lnTo>
                <a:lnTo>
                  <a:pt x="297351" y="6441442"/>
                </a:lnTo>
                <a:cubicBezTo>
                  <a:pt x="118913" y="5783493"/>
                  <a:pt x="0" y="5075065"/>
                  <a:pt x="0" y="4355402"/>
                </a:cubicBezTo>
                <a:cubicBezTo>
                  <a:pt x="0" y="1472994"/>
                  <a:pt x="2172402" y="0"/>
                  <a:pt x="4132863" y="0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E0C42-D7F1-5F43-A8D4-FBF4ACF5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304800"/>
            <a:ext cx="1593850" cy="365125"/>
          </a:xfrm>
        </p:spPr>
        <p:txBody>
          <a:bodyPr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D508AAF-C48A-0742-9582-58FFE7337FF0}" type="datetime4">
              <a:rPr lang="en-US" smtClean="0"/>
              <a:pPr/>
              <a:t>August 17, 2026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AE3B25D-8187-9759-08CD-B10AF2E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486407"/>
            <a:ext cx="4470850" cy="236278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000" dirty="0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3442514-8B42-E6C9-F3D8-1F18BABDC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4299857"/>
            <a:ext cx="3868737" cy="820271"/>
          </a:xfrm>
        </p:spPr>
        <p:txBody>
          <a:bodyPr>
            <a:no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pic>
        <p:nvPicPr>
          <p:cNvPr id="3" name="Obrázek 2" descr="ￄﾌesko&#10;&#10;Obsah generovaný pomocí AI může být nesprávný.">
            <a:extLst>
              <a:ext uri="{FF2B5EF4-FFF2-40B4-BE49-F238E27FC236}">
                <a16:creationId xmlns:a16="http://schemas.microsoft.com/office/drawing/2014/main" id="{F7DAEB07-C3A5-5FD1-97F2-874989676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00" y="5570797"/>
            <a:ext cx="1977711" cy="117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32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Column Heart 3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2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33EC96B-D7D9-5836-A348-4A1BEBB67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68160" y="304800"/>
            <a:ext cx="4870144" cy="6096000"/>
          </a:xfrm>
          <a:custGeom>
            <a:avLst/>
            <a:gdLst>
              <a:gd name="connsiteX0" fmla="*/ 3549484 w 4883261"/>
              <a:gd name="connsiteY0" fmla="*/ 220 h 6112419"/>
              <a:gd name="connsiteX1" fmla="*/ 4853482 w 4883261"/>
              <a:gd name="connsiteY1" fmla="*/ 1188882 h 6112419"/>
              <a:gd name="connsiteX2" fmla="*/ 2647165 w 4883261"/>
              <a:gd name="connsiteY2" fmla="*/ 6067098 h 6112419"/>
              <a:gd name="connsiteX3" fmla="*/ 2394427 w 4883261"/>
              <a:gd name="connsiteY3" fmla="*/ 6068043 h 6112419"/>
              <a:gd name="connsiteX4" fmla="*/ 20066 w 4883261"/>
              <a:gd name="connsiteY4" fmla="*/ 1502206 h 6112419"/>
              <a:gd name="connsiteX5" fmla="*/ 1379292 w 4883261"/>
              <a:gd name="connsiteY5" fmla="*/ 272058 h 6112419"/>
              <a:gd name="connsiteX6" fmla="*/ 2152027 w 4883261"/>
              <a:gd name="connsiteY6" fmla="*/ 969032 h 6112419"/>
              <a:gd name="connsiteX7" fmla="*/ 2262970 w 4883261"/>
              <a:gd name="connsiteY7" fmla="*/ 958334 h 6112419"/>
              <a:gd name="connsiteX8" fmla="*/ 2914867 w 4883261"/>
              <a:gd name="connsiteY8" fmla="*/ 159439 h 6112419"/>
              <a:gd name="connsiteX9" fmla="*/ 3549484 w 4883261"/>
              <a:gd name="connsiteY9" fmla="*/ 220 h 611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83261" h="6112419">
                <a:moveTo>
                  <a:pt x="3549484" y="220"/>
                </a:moveTo>
                <a:cubicBezTo>
                  <a:pt x="4088458" y="9760"/>
                  <a:pt x="4706136" y="331169"/>
                  <a:pt x="4853482" y="1188882"/>
                </a:cubicBezTo>
                <a:cubicBezTo>
                  <a:pt x="5110405" y="2684490"/>
                  <a:pt x="3648201" y="5238037"/>
                  <a:pt x="2647165" y="6067098"/>
                </a:cubicBezTo>
                <a:cubicBezTo>
                  <a:pt x="2574156" y="6127570"/>
                  <a:pt x="2468542" y="6127168"/>
                  <a:pt x="2394427" y="6068043"/>
                </a:cubicBezTo>
                <a:cubicBezTo>
                  <a:pt x="1436171" y="5303779"/>
                  <a:pt x="-199606" y="3260639"/>
                  <a:pt x="20066" y="1502206"/>
                </a:cubicBezTo>
                <a:cubicBezTo>
                  <a:pt x="145449" y="498404"/>
                  <a:pt x="822528" y="105724"/>
                  <a:pt x="1379292" y="272058"/>
                </a:cubicBezTo>
                <a:cubicBezTo>
                  <a:pt x="1744983" y="381320"/>
                  <a:pt x="2024692" y="774281"/>
                  <a:pt x="2152027" y="969032"/>
                </a:cubicBezTo>
                <a:cubicBezTo>
                  <a:pt x="2179762" y="1011486"/>
                  <a:pt x="2243923" y="1005332"/>
                  <a:pt x="2262970" y="958334"/>
                </a:cubicBezTo>
                <a:cubicBezTo>
                  <a:pt x="2338714" y="771486"/>
                  <a:pt x="2519428" y="413698"/>
                  <a:pt x="2914867" y="159439"/>
                </a:cubicBezTo>
                <a:cubicBezTo>
                  <a:pt x="3075770" y="55982"/>
                  <a:pt x="3304496" y="-4117"/>
                  <a:pt x="3549484" y="220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F8CD3B3-8901-3160-D0A8-88C3C2A87F7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399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47DF6B8-BBA0-ECA3-5F21-F39CA7B52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133B35-AE08-5648-C7CA-9B34E9B59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6494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ext Column Heart 3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33EC96B-D7D9-5836-A348-4A1BEBB67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6342" y="304800"/>
            <a:ext cx="4870144" cy="6096000"/>
          </a:xfrm>
          <a:custGeom>
            <a:avLst/>
            <a:gdLst>
              <a:gd name="connsiteX0" fmla="*/ 3549484 w 4883261"/>
              <a:gd name="connsiteY0" fmla="*/ 220 h 6112419"/>
              <a:gd name="connsiteX1" fmla="*/ 4853482 w 4883261"/>
              <a:gd name="connsiteY1" fmla="*/ 1188882 h 6112419"/>
              <a:gd name="connsiteX2" fmla="*/ 2647165 w 4883261"/>
              <a:gd name="connsiteY2" fmla="*/ 6067098 h 6112419"/>
              <a:gd name="connsiteX3" fmla="*/ 2394427 w 4883261"/>
              <a:gd name="connsiteY3" fmla="*/ 6068043 h 6112419"/>
              <a:gd name="connsiteX4" fmla="*/ 20066 w 4883261"/>
              <a:gd name="connsiteY4" fmla="*/ 1502206 h 6112419"/>
              <a:gd name="connsiteX5" fmla="*/ 1379292 w 4883261"/>
              <a:gd name="connsiteY5" fmla="*/ 272058 h 6112419"/>
              <a:gd name="connsiteX6" fmla="*/ 2152027 w 4883261"/>
              <a:gd name="connsiteY6" fmla="*/ 969032 h 6112419"/>
              <a:gd name="connsiteX7" fmla="*/ 2262970 w 4883261"/>
              <a:gd name="connsiteY7" fmla="*/ 958334 h 6112419"/>
              <a:gd name="connsiteX8" fmla="*/ 2914867 w 4883261"/>
              <a:gd name="connsiteY8" fmla="*/ 159439 h 6112419"/>
              <a:gd name="connsiteX9" fmla="*/ 3549484 w 4883261"/>
              <a:gd name="connsiteY9" fmla="*/ 220 h 611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83261" h="6112419">
                <a:moveTo>
                  <a:pt x="3549484" y="220"/>
                </a:moveTo>
                <a:cubicBezTo>
                  <a:pt x="4088458" y="9760"/>
                  <a:pt x="4706136" y="331169"/>
                  <a:pt x="4853482" y="1188882"/>
                </a:cubicBezTo>
                <a:cubicBezTo>
                  <a:pt x="5110405" y="2684490"/>
                  <a:pt x="3648201" y="5238037"/>
                  <a:pt x="2647165" y="6067098"/>
                </a:cubicBezTo>
                <a:cubicBezTo>
                  <a:pt x="2574156" y="6127570"/>
                  <a:pt x="2468542" y="6127168"/>
                  <a:pt x="2394427" y="6068043"/>
                </a:cubicBezTo>
                <a:cubicBezTo>
                  <a:pt x="1436171" y="5303779"/>
                  <a:pt x="-199606" y="3260639"/>
                  <a:pt x="20066" y="1502206"/>
                </a:cubicBezTo>
                <a:cubicBezTo>
                  <a:pt x="145449" y="498404"/>
                  <a:pt x="822528" y="105724"/>
                  <a:pt x="1379292" y="272058"/>
                </a:cubicBezTo>
                <a:cubicBezTo>
                  <a:pt x="1744983" y="381320"/>
                  <a:pt x="2024692" y="774281"/>
                  <a:pt x="2152027" y="969032"/>
                </a:cubicBezTo>
                <a:cubicBezTo>
                  <a:pt x="2179762" y="1011486"/>
                  <a:pt x="2243923" y="1005332"/>
                  <a:pt x="2262970" y="958334"/>
                </a:cubicBezTo>
                <a:cubicBezTo>
                  <a:pt x="2338714" y="771486"/>
                  <a:pt x="2519428" y="413698"/>
                  <a:pt x="2914867" y="159439"/>
                </a:cubicBezTo>
                <a:cubicBezTo>
                  <a:pt x="3075770" y="55982"/>
                  <a:pt x="3304496" y="-4117"/>
                  <a:pt x="3549484" y="220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F8CD3B3-8901-3160-D0A8-88C3C2A87F7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9989" y="1527048"/>
            <a:ext cx="5484812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2FA8719-44DE-E7D3-68EA-09C712A0F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8DBCAB-1A8D-65B4-FF9B-AA0267AE2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9258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31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ext Column Heart 4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2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AADD842-EAC8-2962-02E8-DD6AB6CDB8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" y="1641007"/>
            <a:ext cx="5486400" cy="3423587"/>
          </a:xfrm>
          <a:custGeom>
            <a:avLst/>
            <a:gdLst>
              <a:gd name="connsiteX0" fmla="*/ 4452506 w 5586532"/>
              <a:gd name="connsiteY0" fmla="*/ 514 h 3486071"/>
              <a:gd name="connsiteX1" fmla="*/ 5586532 w 5586532"/>
              <a:gd name="connsiteY1" fmla="*/ 1047968 h 3486071"/>
              <a:gd name="connsiteX2" fmla="*/ 3603267 w 5586532"/>
              <a:gd name="connsiteY2" fmla="*/ 3442045 h 3486071"/>
              <a:gd name="connsiteX3" fmla="*/ 3376626 w 5586532"/>
              <a:gd name="connsiteY3" fmla="*/ 3471659 h 3486071"/>
              <a:gd name="connsiteX4" fmla="*/ 525371 w 5586532"/>
              <a:gd name="connsiteY4" fmla="*/ 2047493 h 3486071"/>
              <a:gd name="connsiteX5" fmla="*/ 270596 w 5586532"/>
              <a:gd name="connsiteY5" fmla="*/ 463488 h 3486071"/>
              <a:gd name="connsiteX6" fmla="*/ 2856247 w 5586532"/>
              <a:gd name="connsiteY6" fmla="*/ 688001 h 3486071"/>
              <a:gd name="connsiteX7" fmla="*/ 3039709 w 5586532"/>
              <a:gd name="connsiteY7" fmla="*/ 662114 h 3486071"/>
              <a:gd name="connsiteX8" fmla="*/ 4239572 w 5586532"/>
              <a:gd name="connsiteY8" fmla="*/ 9166 h 3486071"/>
              <a:gd name="connsiteX9" fmla="*/ 4452506 w 5586532"/>
              <a:gd name="connsiteY9" fmla="*/ 514 h 348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86532" h="3486071">
                <a:moveTo>
                  <a:pt x="4452506" y="514"/>
                </a:moveTo>
                <a:cubicBezTo>
                  <a:pt x="4968751" y="13389"/>
                  <a:pt x="5586532" y="270819"/>
                  <a:pt x="5586532" y="1047968"/>
                </a:cubicBezTo>
                <a:cubicBezTo>
                  <a:pt x="5586532" y="1924468"/>
                  <a:pt x="4561629" y="2787731"/>
                  <a:pt x="3603267" y="3442045"/>
                </a:cubicBezTo>
                <a:cubicBezTo>
                  <a:pt x="3536744" y="3487461"/>
                  <a:pt x="3452578" y="3498473"/>
                  <a:pt x="3376626" y="3471659"/>
                </a:cubicBezTo>
                <a:cubicBezTo>
                  <a:pt x="2293853" y="3089414"/>
                  <a:pt x="1213324" y="2685348"/>
                  <a:pt x="525371" y="2047493"/>
                </a:cubicBezTo>
                <a:cubicBezTo>
                  <a:pt x="-12498" y="1548785"/>
                  <a:pt x="-204630" y="856103"/>
                  <a:pt x="270596" y="463488"/>
                </a:cubicBezTo>
                <a:cubicBezTo>
                  <a:pt x="836027" y="-3634"/>
                  <a:pt x="2083404" y="264895"/>
                  <a:pt x="2856247" y="688001"/>
                </a:cubicBezTo>
                <a:cubicBezTo>
                  <a:pt x="2916495" y="720988"/>
                  <a:pt x="2990896" y="710465"/>
                  <a:pt x="3039709" y="662114"/>
                </a:cubicBezTo>
                <a:cubicBezTo>
                  <a:pt x="3330680" y="373939"/>
                  <a:pt x="3747799" y="62625"/>
                  <a:pt x="4239572" y="9166"/>
                </a:cubicBezTo>
                <a:cubicBezTo>
                  <a:pt x="4307080" y="1826"/>
                  <a:pt x="4378757" y="-1325"/>
                  <a:pt x="4452506" y="514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9D1B4FA-B802-04AA-911F-A3881013BF7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9988" y="1527048"/>
            <a:ext cx="5484813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4103DA0-A6AB-C216-B86F-0A3C66F6F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8" y="6464808"/>
            <a:ext cx="5486401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A8BA89-A315-EB4D-F1FB-5A12509BF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9258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604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Column Heart 5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2339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04D63F9-917A-FD64-F930-F7ECFEF8EC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1527175"/>
            <a:ext cx="5486400" cy="4572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439FF9B-B54D-AF7C-5E93-1F5654DB19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85626" y="701315"/>
            <a:ext cx="5462172" cy="5260098"/>
          </a:xfrm>
          <a:custGeom>
            <a:avLst/>
            <a:gdLst>
              <a:gd name="connsiteX0" fmla="*/ 4500786 w 5462172"/>
              <a:gd name="connsiteY0" fmla="*/ 34 h 5260098"/>
              <a:gd name="connsiteX1" fmla="*/ 5462172 w 5462172"/>
              <a:gd name="connsiteY1" fmla="*/ 1093021 h 5260098"/>
              <a:gd name="connsiteX2" fmla="*/ 2941124 w 5462172"/>
              <a:gd name="connsiteY2" fmla="*/ 5211832 h 5260098"/>
              <a:gd name="connsiteX3" fmla="*/ 2684294 w 5462172"/>
              <a:gd name="connsiteY3" fmla="*/ 5221163 h 5260098"/>
              <a:gd name="connsiteX4" fmla="*/ 7360 w 5462172"/>
              <a:gd name="connsiteY4" fmla="*/ 1665597 h 5260098"/>
              <a:gd name="connsiteX5" fmla="*/ 1538901 w 5462172"/>
              <a:gd name="connsiteY5" fmla="*/ 118379 h 5260098"/>
              <a:gd name="connsiteX6" fmla="*/ 2722340 w 5462172"/>
              <a:gd name="connsiteY6" fmla="*/ 1021014 h 5260098"/>
              <a:gd name="connsiteX7" fmla="*/ 2841110 w 5462172"/>
              <a:gd name="connsiteY7" fmla="*/ 1025983 h 5260098"/>
              <a:gd name="connsiteX8" fmla="*/ 4383484 w 5462172"/>
              <a:gd name="connsiteY8" fmla="*/ 6364 h 5260098"/>
              <a:gd name="connsiteX9" fmla="*/ 4500786 w 5462172"/>
              <a:gd name="connsiteY9" fmla="*/ 34 h 5260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62172" h="5260098">
                <a:moveTo>
                  <a:pt x="4500786" y="34"/>
                </a:moveTo>
                <a:cubicBezTo>
                  <a:pt x="5075108" y="-4256"/>
                  <a:pt x="5462172" y="399196"/>
                  <a:pt x="5462172" y="1093021"/>
                </a:cubicBezTo>
                <a:cubicBezTo>
                  <a:pt x="5462172" y="2660601"/>
                  <a:pt x="3726221" y="4566248"/>
                  <a:pt x="2941124" y="5211832"/>
                </a:cubicBezTo>
                <a:cubicBezTo>
                  <a:pt x="2867320" y="5272523"/>
                  <a:pt x="2762299" y="5276367"/>
                  <a:pt x="2684294" y="5221163"/>
                </a:cubicBezTo>
                <a:cubicBezTo>
                  <a:pt x="1852157" y="4632213"/>
                  <a:pt x="125594" y="3183264"/>
                  <a:pt x="7360" y="1665597"/>
                </a:cubicBezTo>
                <a:cubicBezTo>
                  <a:pt x="-95944" y="339855"/>
                  <a:pt x="912086" y="-15375"/>
                  <a:pt x="1538901" y="118379"/>
                </a:cubicBezTo>
                <a:cubicBezTo>
                  <a:pt x="2120180" y="242426"/>
                  <a:pt x="2474307" y="673024"/>
                  <a:pt x="2722340" y="1021014"/>
                </a:cubicBezTo>
                <a:cubicBezTo>
                  <a:pt x="2750839" y="1060986"/>
                  <a:pt x="2809142" y="1063257"/>
                  <a:pt x="2841110" y="1025983"/>
                </a:cubicBezTo>
                <a:cubicBezTo>
                  <a:pt x="3139687" y="677833"/>
                  <a:pt x="3790710" y="64981"/>
                  <a:pt x="4383484" y="6364"/>
                </a:cubicBezTo>
                <a:cubicBezTo>
                  <a:pt x="4423377" y="2419"/>
                  <a:pt x="4462498" y="320"/>
                  <a:pt x="4500786" y="34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DC51D09-5155-1F6D-FAA2-E55924DA1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94C074-CA68-8948-FD46-CAFE9CE12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8286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Heart Content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1288C4D-EB4D-0CD6-C9AC-255043DDC3A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199" y="4125686"/>
            <a:ext cx="3543297" cy="19733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40BED2-21A5-7F9A-30B5-90F9B033E19F}"/>
              </a:ext>
            </a:extLst>
          </p:cNvPr>
          <p:cNvCxnSpPr>
            <a:cxnSpLocks/>
          </p:cNvCxnSpPr>
          <p:nvPr userDrawn="1"/>
        </p:nvCxnSpPr>
        <p:spPr>
          <a:xfrm>
            <a:off x="4162428" y="1525588"/>
            <a:ext cx="0" cy="4533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EB1F1F3-FF9C-0B50-BF39-31D2D35C3553}"/>
              </a:ext>
            </a:extLst>
          </p:cNvPr>
          <p:cNvCxnSpPr>
            <a:cxnSpLocks/>
          </p:cNvCxnSpPr>
          <p:nvPr userDrawn="1"/>
        </p:nvCxnSpPr>
        <p:spPr>
          <a:xfrm>
            <a:off x="8023283" y="1525588"/>
            <a:ext cx="0" cy="4533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9276BD75-B046-E84B-4EC5-BF375DED80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61389" y="1262743"/>
            <a:ext cx="3135254" cy="2688771"/>
          </a:xfrm>
          <a:custGeom>
            <a:avLst/>
            <a:gdLst>
              <a:gd name="connsiteX0" fmla="*/ 5786291 w 6434099"/>
              <a:gd name="connsiteY0" fmla="*/ 0 h 5517836"/>
              <a:gd name="connsiteX1" fmla="*/ 6434099 w 6434099"/>
              <a:gd name="connsiteY1" fmla="*/ 735683 h 5517836"/>
              <a:gd name="connsiteX2" fmla="*/ 3315868 w 6434099"/>
              <a:gd name="connsiteY2" fmla="*/ 5424280 h 5517836"/>
              <a:gd name="connsiteX3" fmla="*/ 2876681 w 6434099"/>
              <a:gd name="connsiteY3" fmla="*/ 5446266 h 5517836"/>
              <a:gd name="connsiteX4" fmla="*/ 0 w 6434099"/>
              <a:gd name="connsiteY4" fmla="*/ 2185081 h 5517836"/>
              <a:gd name="connsiteX5" fmla="*/ 1394446 w 6434099"/>
              <a:gd name="connsiteY5" fmla="*/ 812531 h 5517836"/>
              <a:gd name="connsiteX6" fmla="*/ 3107248 w 6434099"/>
              <a:gd name="connsiteY6" fmla="*/ 1592149 h 5517836"/>
              <a:gd name="connsiteX7" fmla="*/ 3326851 w 6434099"/>
              <a:gd name="connsiteY7" fmla="*/ 1570201 h 5517836"/>
              <a:gd name="connsiteX8" fmla="*/ 5786291 w 6434099"/>
              <a:gd name="connsiteY8" fmla="*/ 0 h 551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34099" h="5517836">
                <a:moveTo>
                  <a:pt x="5786291" y="0"/>
                </a:moveTo>
                <a:cubicBezTo>
                  <a:pt x="6203531" y="0"/>
                  <a:pt x="6434099" y="263534"/>
                  <a:pt x="6434099" y="735683"/>
                </a:cubicBezTo>
                <a:cubicBezTo>
                  <a:pt x="6434099" y="1833716"/>
                  <a:pt x="5171449" y="3733315"/>
                  <a:pt x="3315868" y="5424280"/>
                </a:cubicBezTo>
                <a:cubicBezTo>
                  <a:pt x="3184110" y="5545082"/>
                  <a:pt x="3074318" y="5545082"/>
                  <a:pt x="2876681" y="5446266"/>
                </a:cubicBezTo>
                <a:cubicBezTo>
                  <a:pt x="1097961" y="4556830"/>
                  <a:pt x="0" y="3316046"/>
                  <a:pt x="0" y="2185081"/>
                </a:cubicBezTo>
                <a:cubicBezTo>
                  <a:pt x="0" y="1361567"/>
                  <a:pt x="559983" y="812531"/>
                  <a:pt x="1394446" y="812531"/>
                </a:cubicBezTo>
                <a:cubicBezTo>
                  <a:pt x="1987340" y="812531"/>
                  <a:pt x="2591217" y="1087049"/>
                  <a:pt x="3107248" y="1592149"/>
                </a:cubicBezTo>
                <a:cubicBezTo>
                  <a:pt x="3173127" y="1658032"/>
                  <a:pt x="3239006" y="1658032"/>
                  <a:pt x="3326851" y="1570201"/>
                </a:cubicBezTo>
                <a:cubicBezTo>
                  <a:pt x="4358934" y="538014"/>
                  <a:pt x="5204381" y="0"/>
                  <a:pt x="5786291" y="0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5D33804C-AD13-DE2B-0BD6-164226744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771703" y="1485445"/>
            <a:ext cx="2534087" cy="2440338"/>
          </a:xfrm>
          <a:custGeom>
            <a:avLst/>
            <a:gdLst>
              <a:gd name="connsiteX0" fmla="*/ 4500786 w 5462172"/>
              <a:gd name="connsiteY0" fmla="*/ 34 h 5260098"/>
              <a:gd name="connsiteX1" fmla="*/ 5462172 w 5462172"/>
              <a:gd name="connsiteY1" fmla="*/ 1093021 h 5260098"/>
              <a:gd name="connsiteX2" fmla="*/ 2941124 w 5462172"/>
              <a:gd name="connsiteY2" fmla="*/ 5211832 h 5260098"/>
              <a:gd name="connsiteX3" fmla="*/ 2684294 w 5462172"/>
              <a:gd name="connsiteY3" fmla="*/ 5221163 h 5260098"/>
              <a:gd name="connsiteX4" fmla="*/ 7360 w 5462172"/>
              <a:gd name="connsiteY4" fmla="*/ 1665597 h 5260098"/>
              <a:gd name="connsiteX5" fmla="*/ 1538901 w 5462172"/>
              <a:gd name="connsiteY5" fmla="*/ 118379 h 5260098"/>
              <a:gd name="connsiteX6" fmla="*/ 2722340 w 5462172"/>
              <a:gd name="connsiteY6" fmla="*/ 1021014 h 5260098"/>
              <a:gd name="connsiteX7" fmla="*/ 2841110 w 5462172"/>
              <a:gd name="connsiteY7" fmla="*/ 1025983 h 5260098"/>
              <a:gd name="connsiteX8" fmla="*/ 4383484 w 5462172"/>
              <a:gd name="connsiteY8" fmla="*/ 6364 h 5260098"/>
              <a:gd name="connsiteX9" fmla="*/ 4500786 w 5462172"/>
              <a:gd name="connsiteY9" fmla="*/ 34 h 5260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62172" h="5260098">
                <a:moveTo>
                  <a:pt x="4500786" y="34"/>
                </a:moveTo>
                <a:cubicBezTo>
                  <a:pt x="5075108" y="-4256"/>
                  <a:pt x="5462172" y="399196"/>
                  <a:pt x="5462172" y="1093021"/>
                </a:cubicBezTo>
                <a:cubicBezTo>
                  <a:pt x="5462172" y="2660601"/>
                  <a:pt x="3726221" y="4566248"/>
                  <a:pt x="2941124" y="5211832"/>
                </a:cubicBezTo>
                <a:cubicBezTo>
                  <a:pt x="2867320" y="5272523"/>
                  <a:pt x="2762299" y="5276367"/>
                  <a:pt x="2684294" y="5221163"/>
                </a:cubicBezTo>
                <a:cubicBezTo>
                  <a:pt x="1852157" y="4632213"/>
                  <a:pt x="125594" y="3183264"/>
                  <a:pt x="7360" y="1665597"/>
                </a:cubicBezTo>
                <a:cubicBezTo>
                  <a:pt x="-95944" y="339855"/>
                  <a:pt x="912086" y="-15375"/>
                  <a:pt x="1538901" y="118379"/>
                </a:cubicBezTo>
                <a:cubicBezTo>
                  <a:pt x="2120180" y="242426"/>
                  <a:pt x="2474307" y="673024"/>
                  <a:pt x="2722340" y="1021014"/>
                </a:cubicBezTo>
                <a:cubicBezTo>
                  <a:pt x="2750839" y="1060986"/>
                  <a:pt x="2809142" y="1063257"/>
                  <a:pt x="2841110" y="1025983"/>
                </a:cubicBezTo>
                <a:cubicBezTo>
                  <a:pt x="3139687" y="677833"/>
                  <a:pt x="3790710" y="64981"/>
                  <a:pt x="4383484" y="6364"/>
                </a:cubicBezTo>
                <a:cubicBezTo>
                  <a:pt x="4423377" y="2419"/>
                  <a:pt x="4462498" y="320"/>
                  <a:pt x="4500786" y="34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C18EA785-327B-EA65-E54B-EE533B46563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2418" y="1536474"/>
            <a:ext cx="3399166" cy="2121125"/>
          </a:xfrm>
          <a:custGeom>
            <a:avLst/>
            <a:gdLst>
              <a:gd name="connsiteX0" fmla="*/ 4452506 w 5586532"/>
              <a:gd name="connsiteY0" fmla="*/ 514 h 3486071"/>
              <a:gd name="connsiteX1" fmla="*/ 5586532 w 5586532"/>
              <a:gd name="connsiteY1" fmla="*/ 1047968 h 3486071"/>
              <a:gd name="connsiteX2" fmla="*/ 3603267 w 5586532"/>
              <a:gd name="connsiteY2" fmla="*/ 3442045 h 3486071"/>
              <a:gd name="connsiteX3" fmla="*/ 3376626 w 5586532"/>
              <a:gd name="connsiteY3" fmla="*/ 3471659 h 3486071"/>
              <a:gd name="connsiteX4" fmla="*/ 525371 w 5586532"/>
              <a:gd name="connsiteY4" fmla="*/ 2047493 h 3486071"/>
              <a:gd name="connsiteX5" fmla="*/ 270596 w 5586532"/>
              <a:gd name="connsiteY5" fmla="*/ 463488 h 3486071"/>
              <a:gd name="connsiteX6" fmla="*/ 2856247 w 5586532"/>
              <a:gd name="connsiteY6" fmla="*/ 688001 h 3486071"/>
              <a:gd name="connsiteX7" fmla="*/ 3039709 w 5586532"/>
              <a:gd name="connsiteY7" fmla="*/ 662114 h 3486071"/>
              <a:gd name="connsiteX8" fmla="*/ 4239572 w 5586532"/>
              <a:gd name="connsiteY8" fmla="*/ 9166 h 3486071"/>
              <a:gd name="connsiteX9" fmla="*/ 4452506 w 5586532"/>
              <a:gd name="connsiteY9" fmla="*/ 514 h 348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86532" h="3486071">
                <a:moveTo>
                  <a:pt x="4452506" y="514"/>
                </a:moveTo>
                <a:cubicBezTo>
                  <a:pt x="4968751" y="13389"/>
                  <a:pt x="5586532" y="270819"/>
                  <a:pt x="5586532" y="1047968"/>
                </a:cubicBezTo>
                <a:cubicBezTo>
                  <a:pt x="5586532" y="1924468"/>
                  <a:pt x="4561629" y="2787731"/>
                  <a:pt x="3603267" y="3442045"/>
                </a:cubicBezTo>
                <a:cubicBezTo>
                  <a:pt x="3536744" y="3487461"/>
                  <a:pt x="3452578" y="3498473"/>
                  <a:pt x="3376626" y="3471659"/>
                </a:cubicBezTo>
                <a:cubicBezTo>
                  <a:pt x="2293853" y="3089414"/>
                  <a:pt x="1213324" y="2685348"/>
                  <a:pt x="525371" y="2047493"/>
                </a:cubicBezTo>
                <a:cubicBezTo>
                  <a:pt x="-12498" y="1548785"/>
                  <a:pt x="-204630" y="856103"/>
                  <a:pt x="270596" y="463488"/>
                </a:cubicBezTo>
                <a:cubicBezTo>
                  <a:pt x="836027" y="-3634"/>
                  <a:pt x="2083404" y="264895"/>
                  <a:pt x="2856247" y="688001"/>
                </a:cubicBezTo>
                <a:cubicBezTo>
                  <a:pt x="2916495" y="720988"/>
                  <a:pt x="2990896" y="710465"/>
                  <a:pt x="3039709" y="662114"/>
                </a:cubicBezTo>
                <a:cubicBezTo>
                  <a:pt x="3330680" y="373939"/>
                  <a:pt x="3747799" y="62625"/>
                  <a:pt x="4239572" y="9166"/>
                </a:cubicBezTo>
                <a:cubicBezTo>
                  <a:pt x="4307080" y="1826"/>
                  <a:pt x="4378757" y="-1325"/>
                  <a:pt x="4452506" y="514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EE733BC-8877-2FA5-1D5E-2FEAAD558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8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4B29BDD-E640-1D3F-B2CD-78AEAE9E96F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24026" y="4125686"/>
            <a:ext cx="3543297" cy="19733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3C1E985-DA9C-29BD-5ECF-6E6EFB43398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190853" y="4125686"/>
            <a:ext cx="3543297" cy="19733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F1D7C0D-08F0-80B9-35A0-049367B0A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284480"/>
            <a:ext cx="11276941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1833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Fra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BAD9C7D-CEF5-9A93-1A5A-71C263008F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1295" y="1474160"/>
            <a:ext cx="3538728" cy="2493840"/>
          </a:xfrm>
          <a:custGeom>
            <a:avLst/>
            <a:gdLst>
              <a:gd name="connsiteX0" fmla="*/ 1960191 w 3323496"/>
              <a:gd name="connsiteY0" fmla="*/ 92 h 2493840"/>
              <a:gd name="connsiteX1" fmla="*/ 3235260 w 3323496"/>
              <a:gd name="connsiteY1" fmla="*/ 35335 h 2493840"/>
              <a:gd name="connsiteX2" fmla="*/ 3291803 w 3323496"/>
              <a:gd name="connsiteY2" fmla="*/ 186556 h 2493840"/>
              <a:gd name="connsiteX3" fmla="*/ 3309991 w 3323496"/>
              <a:gd name="connsiteY3" fmla="*/ 2387083 h 2493840"/>
              <a:gd name="connsiteX4" fmla="*/ 3196354 w 3323496"/>
              <a:gd name="connsiteY4" fmla="*/ 2492373 h 2493840"/>
              <a:gd name="connsiteX5" fmla="*/ 1652499 w 3323496"/>
              <a:gd name="connsiteY5" fmla="*/ 2477504 h 2493840"/>
              <a:gd name="connsiteX6" fmla="*/ 120673 w 3323496"/>
              <a:gd name="connsiteY6" fmla="*/ 2492373 h 2493840"/>
              <a:gd name="connsiteX7" fmla="*/ 13194 w 3323496"/>
              <a:gd name="connsiteY7" fmla="*/ 2403039 h 2493840"/>
              <a:gd name="connsiteX8" fmla="*/ 28332 w 3323496"/>
              <a:gd name="connsiteY8" fmla="*/ 1437507 h 2493840"/>
              <a:gd name="connsiteX9" fmla="*/ 0 w 3323496"/>
              <a:gd name="connsiteY9" fmla="*/ 149925 h 2493840"/>
              <a:gd name="connsiteX10" fmla="*/ 77405 w 3323496"/>
              <a:gd name="connsiteY10" fmla="*/ 51125 h 2493840"/>
              <a:gd name="connsiteX11" fmla="*/ 1960191 w 3323496"/>
              <a:gd name="connsiteY11" fmla="*/ 92 h 249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23496" h="2493840">
                <a:moveTo>
                  <a:pt x="1960191" y="92"/>
                </a:moveTo>
                <a:cubicBezTo>
                  <a:pt x="2605567" y="-1088"/>
                  <a:pt x="3180503" y="9104"/>
                  <a:pt x="3235260" y="35335"/>
                </a:cubicBezTo>
                <a:cubicBezTo>
                  <a:pt x="3289160" y="51994"/>
                  <a:pt x="3287541" y="107420"/>
                  <a:pt x="3291803" y="186556"/>
                </a:cubicBezTo>
                <a:cubicBezTo>
                  <a:pt x="3328177" y="976439"/>
                  <a:pt x="3331820" y="1706389"/>
                  <a:pt x="3309991" y="2387083"/>
                </a:cubicBezTo>
                <a:cubicBezTo>
                  <a:pt x="3306349" y="2470799"/>
                  <a:pt x="3287313" y="2492373"/>
                  <a:pt x="3196354" y="2492373"/>
                </a:cubicBezTo>
                <a:cubicBezTo>
                  <a:pt x="2952590" y="2492373"/>
                  <a:pt x="2252815" y="2477504"/>
                  <a:pt x="1652499" y="2477504"/>
                </a:cubicBezTo>
                <a:cubicBezTo>
                  <a:pt x="1004881" y="2477504"/>
                  <a:pt x="375351" y="2499649"/>
                  <a:pt x="120673" y="2492373"/>
                </a:cubicBezTo>
                <a:cubicBezTo>
                  <a:pt x="40628" y="2488730"/>
                  <a:pt x="14098" y="2468552"/>
                  <a:pt x="13194" y="2403039"/>
                </a:cubicBezTo>
                <a:cubicBezTo>
                  <a:pt x="11753" y="2298681"/>
                  <a:pt x="28332" y="2023553"/>
                  <a:pt x="28332" y="1437507"/>
                </a:cubicBezTo>
                <a:cubicBezTo>
                  <a:pt x="28332" y="1026180"/>
                  <a:pt x="0" y="331932"/>
                  <a:pt x="0" y="149925"/>
                </a:cubicBezTo>
                <a:cubicBezTo>
                  <a:pt x="0" y="88049"/>
                  <a:pt x="18628" y="67666"/>
                  <a:pt x="77405" y="51125"/>
                </a:cubicBezTo>
                <a:cubicBezTo>
                  <a:pt x="184206" y="21927"/>
                  <a:pt x="1130420" y="1610"/>
                  <a:pt x="1960191" y="92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B22E9A0-D1BB-76FA-0F2C-4576EE1AEC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26636" y="1474160"/>
            <a:ext cx="3538728" cy="2493840"/>
          </a:xfrm>
          <a:custGeom>
            <a:avLst/>
            <a:gdLst>
              <a:gd name="connsiteX0" fmla="*/ 1960191 w 3323496"/>
              <a:gd name="connsiteY0" fmla="*/ 92 h 2493840"/>
              <a:gd name="connsiteX1" fmla="*/ 3235260 w 3323496"/>
              <a:gd name="connsiteY1" fmla="*/ 35335 h 2493840"/>
              <a:gd name="connsiteX2" fmla="*/ 3291803 w 3323496"/>
              <a:gd name="connsiteY2" fmla="*/ 186556 h 2493840"/>
              <a:gd name="connsiteX3" fmla="*/ 3309991 w 3323496"/>
              <a:gd name="connsiteY3" fmla="*/ 2387083 h 2493840"/>
              <a:gd name="connsiteX4" fmla="*/ 3196354 w 3323496"/>
              <a:gd name="connsiteY4" fmla="*/ 2492373 h 2493840"/>
              <a:gd name="connsiteX5" fmla="*/ 1652499 w 3323496"/>
              <a:gd name="connsiteY5" fmla="*/ 2477504 h 2493840"/>
              <a:gd name="connsiteX6" fmla="*/ 120673 w 3323496"/>
              <a:gd name="connsiteY6" fmla="*/ 2492373 h 2493840"/>
              <a:gd name="connsiteX7" fmla="*/ 13194 w 3323496"/>
              <a:gd name="connsiteY7" fmla="*/ 2403039 h 2493840"/>
              <a:gd name="connsiteX8" fmla="*/ 28332 w 3323496"/>
              <a:gd name="connsiteY8" fmla="*/ 1437507 h 2493840"/>
              <a:gd name="connsiteX9" fmla="*/ 0 w 3323496"/>
              <a:gd name="connsiteY9" fmla="*/ 149925 h 2493840"/>
              <a:gd name="connsiteX10" fmla="*/ 77405 w 3323496"/>
              <a:gd name="connsiteY10" fmla="*/ 51125 h 2493840"/>
              <a:gd name="connsiteX11" fmla="*/ 1960191 w 3323496"/>
              <a:gd name="connsiteY11" fmla="*/ 92 h 249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23496" h="2493840">
                <a:moveTo>
                  <a:pt x="1960191" y="92"/>
                </a:moveTo>
                <a:cubicBezTo>
                  <a:pt x="2605567" y="-1088"/>
                  <a:pt x="3180503" y="9104"/>
                  <a:pt x="3235260" y="35335"/>
                </a:cubicBezTo>
                <a:cubicBezTo>
                  <a:pt x="3289160" y="51994"/>
                  <a:pt x="3287541" y="107420"/>
                  <a:pt x="3291803" y="186556"/>
                </a:cubicBezTo>
                <a:cubicBezTo>
                  <a:pt x="3328177" y="976439"/>
                  <a:pt x="3331820" y="1706389"/>
                  <a:pt x="3309991" y="2387083"/>
                </a:cubicBezTo>
                <a:cubicBezTo>
                  <a:pt x="3306349" y="2470799"/>
                  <a:pt x="3287313" y="2492373"/>
                  <a:pt x="3196354" y="2492373"/>
                </a:cubicBezTo>
                <a:cubicBezTo>
                  <a:pt x="2952590" y="2492373"/>
                  <a:pt x="2252815" y="2477504"/>
                  <a:pt x="1652499" y="2477504"/>
                </a:cubicBezTo>
                <a:cubicBezTo>
                  <a:pt x="1004881" y="2477504"/>
                  <a:pt x="375351" y="2499649"/>
                  <a:pt x="120673" y="2492373"/>
                </a:cubicBezTo>
                <a:cubicBezTo>
                  <a:pt x="40628" y="2488730"/>
                  <a:pt x="14098" y="2468552"/>
                  <a:pt x="13194" y="2403039"/>
                </a:cubicBezTo>
                <a:cubicBezTo>
                  <a:pt x="11753" y="2298681"/>
                  <a:pt x="28332" y="2023553"/>
                  <a:pt x="28332" y="1437507"/>
                </a:cubicBezTo>
                <a:cubicBezTo>
                  <a:pt x="28332" y="1026180"/>
                  <a:pt x="0" y="331932"/>
                  <a:pt x="0" y="149925"/>
                </a:cubicBezTo>
                <a:cubicBezTo>
                  <a:pt x="0" y="88049"/>
                  <a:pt x="18628" y="67666"/>
                  <a:pt x="77405" y="51125"/>
                </a:cubicBezTo>
                <a:cubicBezTo>
                  <a:pt x="184206" y="21927"/>
                  <a:pt x="1130420" y="1610"/>
                  <a:pt x="1960191" y="92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59B159A-A9F3-AB08-AB35-296EBDBB528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89012" y="1474160"/>
            <a:ext cx="3538728" cy="2493840"/>
          </a:xfrm>
          <a:custGeom>
            <a:avLst/>
            <a:gdLst>
              <a:gd name="connsiteX0" fmla="*/ 1960191 w 3323496"/>
              <a:gd name="connsiteY0" fmla="*/ 92 h 2493840"/>
              <a:gd name="connsiteX1" fmla="*/ 3235260 w 3323496"/>
              <a:gd name="connsiteY1" fmla="*/ 35335 h 2493840"/>
              <a:gd name="connsiteX2" fmla="*/ 3291803 w 3323496"/>
              <a:gd name="connsiteY2" fmla="*/ 186556 h 2493840"/>
              <a:gd name="connsiteX3" fmla="*/ 3309991 w 3323496"/>
              <a:gd name="connsiteY3" fmla="*/ 2387083 h 2493840"/>
              <a:gd name="connsiteX4" fmla="*/ 3196354 w 3323496"/>
              <a:gd name="connsiteY4" fmla="*/ 2492373 h 2493840"/>
              <a:gd name="connsiteX5" fmla="*/ 1652499 w 3323496"/>
              <a:gd name="connsiteY5" fmla="*/ 2477504 h 2493840"/>
              <a:gd name="connsiteX6" fmla="*/ 120673 w 3323496"/>
              <a:gd name="connsiteY6" fmla="*/ 2492373 h 2493840"/>
              <a:gd name="connsiteX7" fmla="*/ 13194 w 3323496"/>
              <a:gd name="connsiteY7" fmla="*/ 2403039 h 2493840"/>
              <a:gd name="connsiteX8" fmla="*/ 28332 w 3323496"/>
              <a:gd name="connsiteY8" fmla="*/ 1437507 h 2493840"/>
              <a:gd name="connsiteX9" fmla="*/ 0 w 3323496"/>
              <a:gd name="connsiteY9" fmla="*/ 149925 h 2493840"/>
              <a:gd name="connsiteX10" fmla="*/ 77405 w 3323496"/>
              <a:gd name="connsiteY10" fmla="*/ 51125 h 2493840"/>
              <a:gd name="connsiteX11" fmla="*/ 1960191 w 3323496"/>
              <a:gd name="connsiteY11" fmla="*/ 92 h 249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23496" h="2493840">
                <a:moveTo>
                  <a:pt x="1960191" y="92"/>
                </a:moveTo>
                <a:cubicBezTo>
                  <a:pt x="2605567" y="-1088"/>
                  <a:pt x="3180503" y="9104"/>
                  <a:pt x="3235260" y="35335"/>
                </a:cubicBezTo>
                <a:cubicBezTo>
                  <a:pt x="3289160" y="51994"/>
                  <a:pt x="3287541" y="107420"/>
                  <a:pt x="3291803" y="186556"/>
                </a:cubicBezTo>
                <a:cubicBezTo>
                  <a:pt x="3328177" y="976439"/>
                  <a:pt x="3331820" y="1706389"/>
                  <a:pt x="3309991" y="2387083"/>
                </a:cubicBezTo>
                <a:cubicBezTo>
                  <a:pt x="3306349" y="2470799"/>
                  <a:pt x="3287313" y="2492373"/>
                  <a:pt x="3196354" y="2492373"/>
                </a:cubicBezTo>
                <a:cubicBezTo>
                  <a:pt x="2952590" y="2492373"/>
                  <a:pt x="2252815" y="2477504"/>
                  <a:pt x="1652499" y="2477504"/>
                </a:cubicBezTo>
                <a:cubicBezTo>
                  <a:pt x="1004881" y="2477504"/>
                  <a:pt x="375351" y="2499649"/>
                  <a:pt x="120673" y="2492373"/>
                </a:cubicBezTo>
                <a:cubicBezTo>
                  <a:pt x="40628" y="2488730"/>
                  <a:pt x="14098" y="2468552"/>
                  <a:pt x="13194" y="2403039"/>
                </a:cubicBezTo>
                <a:cubicBezTo>
                  <a:pt x="11753" y="2298681"/>
                  <a:pt x="28332" y="2023553"/>
                  <a:pt x="28332" y="1437507"/>
                </a:cubicBezTo>
                <a:cubicBezTo>
                  <a:pt x="28332" y="1026180"/>
                  <a:pt x="0" y="331932"/>
                  <a:pt x="0" y="149925"/>
                </a:cubicBezTo>
                <a:cubicBezTo>
                  <a:pt x="0" y="88049"/>
                  <a:pt x="18628" y="67666"/>
                  <a:pt x="77405" y="51125"/>
                </a:cubicBezTo>
                <a:cubicBezTo>
                  <a:pt x="184206" y="21927"/>
                  <a:pt x="1130420" y="1610"/>
                  <a:pt x="1960191" y="92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9F39AC6-7B71-C3D2-5B01-4FF79EC70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595C7B5-DA39-FE0F-F2ED-257F13D061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199" y="4125686"/>
            <a:ext cx="3543297" cy="19733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0500C1-DDC3-AD02-9554-8A058BFC83ED}"/>
              </a:ext>
            </a:extLst>
          </p:cNvPr>
          <p:cNvCxnSpPr>
            <a:cxnSpLocks/>
          </p:cNvCxnSpPr>
          <p:nvPr userDrawn="1"/>
        </p:nvCxnSpPr>
        <p:spPr>
          <a:xfrm>
            <a:off x="4162428" y="1525588"/>
            <a:ext cx="0" cy="4533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A65F77-F439-6644-EC29-5FD7849BBEDF}"/>
              </a:ext>
            </a:extLst>
          </p:cNvPr>
          <p:cNvCxnSpPr>
            <a:cxnSpLocks/>
          </p:cNvCxnSpPr>
          <p:nvPr userDrawn="1"/>
        </p:nvCxnSpPr>
        <p:spPr>
          <a:xfrm>
            <a:off x="8023283" y="1525588"/>
            <a:ext cx="0" cy="4533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5E6372-4EB3-138C-45B0-AB8F7E87500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24352" y="4125686"/>
            <a:ext cx="3543297" cy="19733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C9665A-FF5E-E517-B029-5416C0380DA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190853" y="4125686"/>
            <a:ext cx="3543297" cy="19733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1A72DB-1C6C-A15F-9A3A-B838F756C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284480"/>
            <a:ext cx="11276941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39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Column Heart 1 Laven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455FDFE-6820-723D-065A-01829FF8245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399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3B82687-902D-3F6B-04F2-A5722802D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6C7D7A-2C5C-9230-43B5-B9F495497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284480"/>
            <a:ext cx="11276941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CBB6F148-5136-B67F-7804-2C866D85EE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5566" y="999037"/>
            <a:ext cx="5489233" cy="4707526"/>
          </a:xfrm>
          <a:custGeom>
            <a:avLst/>
            <a:gdLst>
              <a:gd name="connsiteX0" fmla="*/ 5786291 w 6434099"/>
              <a:gd name="connsiteY0" fmla="*/ 0 h 5517836"/>
              <a:gd name="connsiteX1" fmla="*/ 6434099 w 6434099"/>
              <a:gd name="connsiteY1" fmla="*/ 735683 h 5517836"/>
              <a:gd name="connsiteX2" fmla="*/ 3315868 w 6434099"/>
              <a:gd name="connsiteY2" fmla="*/ 5424280 h 5517836"/>
              <a:gd name="connsiteX3" fmla="*/ 2876681 w 6434099"/>
              <a:gd name="connsiteY3" fmla="*/ 5446266 h 5517836"/>
              <a:gd name="connsiteX4" fmla="*/ 0 w 6434099"/>
              <a:gd name="connsiteY4" fmla="*/ 2185081 h 5517836"/>
              <a:gd name="connsiteX5" fmla="*/ 1394446 w 6434099"/>
              <a:gd name="connsiteY5" fmla="*/ 812531 h 5517836"/>
              <a:gd name="connsiteX6" fmla="*/ 3107248 w 6434099"/>
              <a:gd name="connsiteY6" fmla="*/ 1592149 h 5517836"/>
              <a:gd name="connsiteX7" fmla="*/ 3326851 w 6434099"/>
              <a:gd name="connsiteY7" fmla="*/ 1570201 h 5517836"/>
              <a:gd name="connsiteX8" fmla="*/ 5786291 w 6434099"/>
              <a:gd name="connsiteY8" fmla="*/ 0 h 551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34099" h="5517836">
                <a:moveTo>
                  <a:pt x="5786291" y="0"/>
                </a:moveTo>
                <a:cubicBezTo>
                  <a:pt x="6203531" y="0"/>
                  <a:pt x="6434099" y="263534"/>
                  <a:pt x="6434099" y="735683"/>
                </a:cubicBezTo>
                <a:cubicBezTo>
                  <a:pt x="6434099" y="1833716"/>
                  <a:pt x="5171449" y="3733315"/>
                  <a:pt x="3315868" y="5424280"/>
                </a:cubicBezTo>
                <a:cubicBezTo>
                  <a:pt x="3184110" y="5545082"/>
                  <a:pt x="3074318" y="5545082"/>
                  <a:pt x="2876681" y="5446266"/>
                </a:cubicBezTo>
                <a:cubicBezTo>
                  <a:pt x="1097961" y="4556830"/>
                  <a:pt x="0" y="3316046"/>
                  <a:pt x="0" y="2185081"/>
                </a:cubicBezTo>
                <a:cubicBezTo>
                  <a:pt x="0" y="1361567"/>
                  <a:pt x="559983" y="812531"/>
                  <a:pt x="1394446" y="812531"/>
                </a:cubicBezTo>
                <a:cubicBezTo>
                  <a:pt x="1987340" y="812531"/>
                  <a:pt x="2591217" y="1087049"/>
                  <a:pt x="3107248" y="1592149"/>
                </a:cubicBezTo>
                <a:cubicBezTo>
                  <a:pt x="3173127" y="1658032"/>
                  <a:pt x="3239006" y="1658032"/>
                  <a:pt x="3326851" y="1570201"/>
                </a:cubicBezTo>
                <a:cubicBezTo>
                  <a:pt x="4358934" y="538014"/>
                  <a:pt x="5204381" y="0"/>
                  <a:pt x="5786291" y="0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4167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ext Column Heart 2 Aqu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2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ABD8A4C-1748-1EAC-348E-29C90CBB5DF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9988" y="1527048"/>
            <a:ext cx="5484813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DA7ABD0-4B44-7A05-529A-3C832D282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E90AB6-30BA-5CA7-41AD-6575BE525B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9258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F652E71F-4CE0-81F9-DF44-B8FCFE09EF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601" y="966131"/>
            <a:ext cx="5478410" cy="4773339"/>
          </a:xfrm>
          <a:custGeom>
            <a:avLst/>
            <a:gdLst>
              <a:gd name="connsiteX0" fmla="*/ 1086125 w 5235852"/>
              <a:gd name="connsiteY0" fmla="*/ 1267 h 4561998"/>
              <a:gd name="connsiteX1" fmla="*/ 2706683 w 5235852"/>
              <a:gd name="connsiteY1" fmla="*/ 641584 h 4561998"/>
              <a:gd name="connsiteX2" fmla="*/ 2819553 w 5235852"/>
              <a:gd name="connsiteY2" fmla="*/ 642724 h 4561998"/>
              <a:gd name="connsiteX3" fmla="*/ 4343138 w 5235852"/>
              <a:gd name="connsiteY3" fmla="*/ 7947 h 4561998"/>
              <a:gd name="connsiteX4" fmla="*/ 5235852 w 5235852"/>
              <a:gd name="connsiteY4" fmla="*/ 1080589 h 4561998"/>
              <a:gd name="connsiteX5" fmla="*/ 3048965 w 5235852"/>
              <a:gd name="connsiteY5" fmla="*/ 4506548 h 4561998"/>
              <a:gd name="connsiteX6" fmla="*/ 2783044 w 5235852"/>
              <a:gd name="connsiteY6" fmla="*/ 4527881 h 4561998"/>
              <a:gd name="connsiteX7" fmla="*/ 245752 w 5235852"/>
              <a:gd name="connsiteY7" fmla="*/ 2235610 h 4561998"/>
              <a:gd name="connsiteX8" fmla="*/ 416486 w 5235852"/>
              <a:gd name="connsiteY8" fmla="*/ 247228 h 4561998"/>
              <a:gd name="connsiteX9" fmla="*/ 1086125 w 5235852"/>
              <a:gd name="connsiteY9" fmla="*/ 1267 h 456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35852" h="4561998">
                <a:moveTo>
                  <a:pt x="1086125" y="1267"/>
                </a:moveTo>
                <a:cubicBezTo>
                  <a:pt x="1636455" y="-21582"/>
                  <a:pt x="2273250" y="267662"/>
                  <a:pt x="2706683" y="641584"/>
                </a:cubicBezTo>
                <a:cubicBezTo>
                  <a:pt x="2739037" y="669491"/>
                  <a:pt x="2786809" y="670147"/>
                  <a:pt x="2819553" y="642724"/>
                </a:cubicBezTo>
                <a:cubicBezTo>
                  <a:pt x="3117359" y="393323"/>
                  <a:pt x="3778099" y="1044"/>
                  <a:pt x="4343138" y="7947"/>
                </a:cubicBezTo>
                <a:cubicBezTo>
                  <a:pt x="4819021" y="13756"/>
                  <a:pt x="5235852" y="370929"/>
                  <a:pt x="5235852" y="1080589"/>
                </a:cubicBezTo>
                <a:cubicBezTo>
                  <a:pt x="5236337" y="2151326"/>
                  <a:pt x="3950459" y="3716539"/>
                  <a:pt x="3048965" y="4506548"/>
                </a:cubicBezTo>
                <a:cubicBezTo>
                  <a:pt x="2974744" y="4571593"/>
                  <a:pt x="2866639" y="4580338"/>
                  <a:pt x="2783044" y="4527881"/>
                </a:cubicBezTo>
                <a:cubicBezTo>
                  <a:pt x="1563124" y="3762359"/>
                  <a:pt x="728524" y="3154942"/>
                  <a:pt x="245752" y="2235610"/>
                </a:cubicBezTo>
                <a:cubicBezTo>
                  <a:pt x="-114043" y="1550468"/>
                  <a:pt x="-96499" y="687623"/>
                  <a:pt x="416486" y="247228"/>
                </a:cubicBezTo>
                <a:cubicBezTo>
                  <a:pt x="603689" y="86521"/>
                  <a:pt x="835975" y="11653"/>
                  <a:pt x="1086125" y="1267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868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Column 3 Li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2339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F8CD3B3-8901-3160-D0A8-88C3C2A87F7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40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C9324312-D906-6948-36BD-5239319A74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85626" y="722751"/>
            <a:ext cx="5462172" cy="5260098"/>
          </a:xfrm>
          <a:custGeom>
            <a:avLst/>
            <a:gdLst>
              <a:gd name="connsiteX0" fmla="*/ 4500786 w 5462172"/>
              <a:gd name="connsiteY0" fmla="*/ 34 h 5260098"/>
              <a:gd name="connsiteX1" fmla="*/ 5462172 w 5462172"/>
              <a:gd name="connsiteY1" fmla="*/ 1093021 h 5260098"/>
              <a:gd name="connsiteX2" fmla="*/ 2941124 w 5462172"/>
              <a:gd name="connsiteY2" fmla="*/ 5211832 h 5260098"/>
              <a:gd name="connsiteX3" fmla="*/ 2684294 w 5462172"/>
              <a:gd name="connsiteY3" fmla="*/ 5221163 h 5260098"/>
              <a:gd name="connsiteX4" fmla="*/ 7360 w 5462172"/>
              <a:gd name="connsiteY4" fmla="*/ 1665597 h 5260098"/>
              <a:gd name="connsiteX5" fmla="*/ 1538901 w 5462172"/>
              <a:gd name="connsiteY5" fmla="*/ 118379 h 5260098"/>
              <a:gd name="connsiteX6" fmla="*/ 2722340 w 5462172"/>
              <a:gd name="connsiteY6" fmla="*/ 1021014 h 5260098"/>
              <a:gd name="connsiteX7" fmla="*/ 2841110 w 5462172"/>
              <a:gd name="connsiteY7" fmla="*/ 1025983 h 5260098"/>
              <a:gd name="connsiteX8" fmla="*/ 4383484 w 5462172"/>
              <a:gd name="connsiteY8" fmla="*/ 6364 h 5260098"/>
              <a:gd name="connsiteX9" fmla="*/ 4500786 w 5462172"/>
              <a:gd name="connsiteY9" fmla="*/ 34 h 5260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62172" h="5260098">
                <a:moveTo>
                  <a:pt x="4500786" y="34"/>
                </a:moveTo>
                <a:cubicBezTo>
                  <a:pt x="5075108" y="-4256"/>
                  <a:pt x="5462172" y="399196"/>
                  <a:pt x="5462172" y="1093021"/>
                </a:cubicBezTo>
                <a:cubicBezTo>
                  <a:pt x="5462172" y="2660601"/>
                  <a:pt x="3726221" y="4566248"/>
                  <a:pt x="2941124" y="5211832"/>
                </a:cubicBezTo>
                <a:cubicBezTo>
                  <a:pt x="2867320" y="5272523"/>
                  <a:pt x="2762299" y="5276367"/>
                  <a:pt x="2684294" y="5221163"/>
                </a:cubicBezTo>
                <a:cubicBezTo>
                  <a:pt x="1852157" y="4632213"/>
                  <a:pt x="125594" y="3183264"/>
                  <a:pt x="7360" y="1665597"/>
                </a:cubicBezTo>
                <a:cubicBezTo>
                  <a:pt x="-95944" y="339855"/>
                  <a:pt x="912086" y="-15375"/>
                  <a:pt x="1538901" y="118379"/>
                </a:cubicBezTo>
                <a:cubicBezTo>
                  <a:pt x="2120180" y="242426"/>
                  <a:pt x="2474307" y="673024"/>
                  <a:pt x="2722340" y="1021014"/>
                </a:cubicBezTo>
                <a:cubicBezTo>
                  <a:pt x="2750839" y="1060986"/>
                  <a:pt x="2809142" y="1063257"/>
                  <a:pt x="2841110" y="1025983"/>
                </a:cubicBezTo>
                <a:cubicBezTo>
                  <a:pt x="3139687" y="677833"/>
                  <a:pt x="3790710" y="64981"/>
                  <a:pt x="4383484" y="6364"/>
                </a:cubicBezTo>
                <a:cubicBezTo>
                  <a:pt x="4423377" y="2419"/>
                  <a:pt x="4462498" y="320"/>
                  <a:pt x="4500786" y="34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B4BE372-CB48-0443-175C-DF5994B99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8BF2AC-6103-522F-854E-9AC4A23EE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750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ext Column Heart 4 G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9D1B4FA-B802-04AA-911F-A3881013BF7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9989" y="1527048"/>
            <a:ext cx="5484812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C3D7199-618A-4F2F-9421-86F0A1E8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24F81B-2939-1380-FFD0-0F5CD4D60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9258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7DB08823-4773-0527-A491-3C5729A651F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6342" y="304800"/>
            <a:ext cx="4870144" cy="6096000"/>
          </a:xfrm>
          <a:custGeom>
            <a:avLst/>
            <a:gdLst>
              <a:gd name="connsiteX0" fmla="*/ 3549484 w 4883261"/>
              <a:gd name="connsiteY0" fmla="*/ 220 h 6112419"/>
              <a:gd name="connsiteX1" fmla="*/ 4853482 w 4883261"/>
              <a:gd name="connsiteY1" fmla="*/ 1188882 h 6112419"/>
              <a:gd name="connsiteX2" fmla="*/ 2647165 w 4883261"/>
              <a:gd name="connsiteY2" fmla="*/ 6067098 h 6112419"/>
              <a:gd name="connsiteX3" fmla="*/ 2394427 w 4883261"/>
              <a:gd name="connsiteY3" fmla="*/ 6068043 h 6112419"/>
              <a:gd name="connsiteX4" fmla="*/ 20066 w 4883261"/>
              <a:gd name="connsiteY4" fmla="*/ 1502206 h 6112419"/>
              <a:gd name="connsiteX5" fmla="*/ 1379292 w 4883261"/>
              <a:gd name="connsiteY5" fmla="*/ 272058 h 6112419"/>
              <a:gd name="connsiteX6" fmla="*/ 2152027 w 4883261"/>
              <a:gd name="connsiteY6" fmla="*/ 969032 h 6112419"/>
              <a:gd name="connsiteX7" fmla="*/ 2262970 w 4883261"/>
              <a:gd name="connsiteY7" fmla="*/ 958334 h 6112419"/>
              <a:gd name="connsiteX8" fmla="*/ 2914867 w 4883261"/>
              <a:gd name="connsiteY8" fmla="*/ 159439 h 6112419"/>
              <a:gd name="connsiteX9" fmla="*/ 3549484 w 4883261"/>
              <a:gd name="connsiteY9" fmla="*/ 220 h 611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83261" h="6112419">
                <a:moveTo>
                  <a:pt x="3549484" y="220"/>
                </a:moveTo>
                <a:cubicBezTo>
                  <a:pt x="4088458" y="9760"/>
                  <a:pt x="4706136" y="331169"/>
                  <a:pt x="4853482" y="1188882"/>
                </a:cubicBezTo>
                <a:cubicBezTo>
                  <a:pt x="5110405" y="2684490"/>
                  <a:pt x="3648201" y="5238037"/>
                  <a:pt x="2647165" y="6067098"/>
                </a:cubicBezTo>
                <a:cubicBezTo>
                  <a:pt x="2574156" y="6127570"/>
                  <a:pt x="2468542" y="6127168"/>
                  <a:pt x="2394427" y="6068043"/>
                </a:cubicBezTo>
                <a:cubicBezTo>
                  <a:pt x="1436171" y="5303779"/>
                  <a:pt x="-199606" y="3260639"/>
                  <a:pt x="20066" y="1502206"/>
                </a:cubicBezTo>
                <a:cubicBezTo>
                  <a:pt x="145449" y="498404"/>
                  <a:pt x="822528" y="105724"/>
                  <a:pt x="1379292" y="272058"/>
                </a:cubicBezTo>
                <a:cubicBezTo>
                  <a:pt x="1744983" y="381320"/>
                  <a:pt x="2024692" y="774281"/>
                  <a:pt x="2152027" y="969032"/>
                </a:cubicBezTo>
                <a:cubicBezTo>
                  <a:pt x="2179762" y="1011486"/>
                  <a:pt x="2243923" y="1005332"/>
                  <a:pt x="2262970" y="958334"/>
                </a:cubicBezTo>
                <a:cubicBezTo>
                  <a:pt x="2338714" y="771486"/>
                  <a:pt x="2519428" y="413698"/>
                  <a:pt x="2914867" y="159439"/>
                </a:cubicBezTo>
                <a:cubicBezTo>
                  <a:pt x="3075770" y="55982"/>
                  <a:pt x="3304496" y="-4117"/>
                  <a:pt x="3549484" y="220"/>
                </a:cubicBez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87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Aqua Hear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4F10155-2373-2FB2-EDC2-FC57BD9AD5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406447" cy="6858000"/>
          </a:xfrm>
          <a:custGeom>
            <a:avLst/>
            <a:gdLst>
              <a:gd name="connsiteX0" fmla="*/ 0 w 9406447"/>
              <a:gd name="connsiteY0" fmla="*/ 0 h 6858000"/>
              <a:gd name="connsiteX1" fmla="*/ 9406447 w 9406447"/>
              <a:gd name="connsiteY1" fmla="*/ 0 h 6858000"/>
              <a:gd name="connsiteX2" fmla="*/ 6326796 w 9406447"/>
              <a:gd name="connsiteY2" fmla="*/ 6858000 h 6858000"/>
              <a:gd name="connsiteX3" fmla="*/ 0 w 940644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06447" h="6858000">
                <a:moveTo>
                  <a:pt x="0" y="0"/>
                </a:moveTo>
                <a:lnTo>
                  <a:pt x="9406447" y="0"/>
                </a:lnTo>
                <a:cubicBezTo>
                  <a:pt x="9209283" y="1557845"/>
                  <a:pt x="8466579" y="3845982"/>
                  <a:pt x="6326796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rgbClr val="D0D0D0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E0C42-D7F1-5F43-A8D4-FBF4ACF5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304800"/>
            <a:ext cx="1593850" cy="365125"/>
          </a:xfrm>
        </p:spPr>
        <p:txBody>
          <a:bodyPr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D508AAF-C48A-0742-9582-58FFE7337FF0}" type="datetime4">
              <a:rPr lang="en-US" smtClean="0"/>
              <a:pPr/>
              <a:t>August 17, 2026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802C47D-D6EA-2C29-D79A-721703D12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486407"/>
            <a:ext cx="7405688" cy="2362781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lang="en-US" sz="6000" dirty="0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7993C14-A26C-E4E0-1C5C-F51083523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299857"/>
            <a:ext cx="6778171" cy="820271"/>
          </a:xfrm>
        </p:spPr>
        <p:txBody>
          <a:bodyPr>
            <a:no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pic>
        <p:nvPicPr>
          <p:cNvPr id="2" name="Obrázek 1" descr="ￄﾌesko&#10;&#10;Obsah generovaný pomocí AI může být nesprávný.">
            <a:extLst>
              <a:ext uri="{FF2B5EF4-FFF2-40B4-BE49-F238E27FC236}">
                <a16:creationId xmlns:a16="http://schemas.microsoft.com/office/drawing/2014/main" id="{F7DAEB07-C3A5-5FD1-97F2-874989676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34727" y="5402877"/>
            <a:ext cx="1977711" cy="117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707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Red S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26981D-C420-0CC1-5F95-FB1DCEAE7F9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2" y="6300851"/>
            <a:ext cx="645459" cy="365125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6ED24FF-3403-41A3-ADCD-96FDC46097E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40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3DFECEF-4D70-3A6B-8355-0AF17F08EA2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9988" y="1527048"/>
            <a:ext cx="5484813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accent6"/>
                </a:solidFill>
                <a:latin typeface="+mn-lt"/>
              </a:defRPr>
            </a:lvl1pPr>
            <a:lvl2pPr>
              <a:defRPr>
                <a:solidFill>
                  <a:schemeClr val="accent6"/>
                </a:solidFill>
                <a:latin typeface="+mn-lt"/>
              </a:defRPr>
            </a:lvl2pPr>
            <a:lvl3pPr>
              <a:defRPr>
                <a:solidFill>
                  <a:schemeClr val="accent6"/>
                </a:solidFill>
                <a:latin typeface="+mn-lt"/>
              </a:defRPr>
            </a:lvl3pPr>
            <a:lvl4pPr>
              <a:defRPr b="1" i="0">
                <a:solidFill>
                  <a:schemeClr val="accent6"/>
                </a:solidFill>
                <a:latin typeface="+mn-lt"/>
              </a:defRPr>
            </a:lvl4pPr>
            <a:lvl5pPr>
              <a:defRPr>
                <a:solidFill>
                  <a:schemeClr val="accent6"/>
                </a:solidFill>
                <a:latin typeface="+mn-lt"/>
              </a:defRPr>
            </a:lvl5pPr>
            <a:lvl6pPr>
              <a:defRPr>
                <a:solidFill>
                  <a:schemeClr val="accent6"/>
                </a:solidFill>
              </a:defRPr>
            </a:lvl6pPr>
            <a:lvl7pPr>
              <a:defRPr>
                <a:solidFill>
                  <a:schemeClr val="accent6"/>
                </a:solidFill>
              </a:defRPr>
            </a:lvl7pPr>
            <a:lvl8pPr>
              <a:defRPr>
                <a:solidFill>
                  <a:schemeClr val="accent6"/>
                </a:solidFill>
              </a:defRPr>
            </a:lvl8pPr>
            <a:lvl9pPr>
              <a:defRPr>
                <a:solidFill>
                  <a:schemeClr val="accent6"/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658B44C-1F23-1767-CA22-AB1866431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19123D-2637-9AFD-F497-E5730DC73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5486400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617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Red S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2FA4767-A6C8-1B60-B3F4-B9F53A0FC8F2}"/>
              </a:ext>
            </a:extLst>
          </p:cNvPr>
          <p:cNvSpPr/>
          <p:nvPr userDrawn="1"/>
        </p:nvSpPr>
        <p:spPr>
          <a:xfrm flipH="1">
            <a:off x="0" y="0"/>
            <a:ext cx="40005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1288C4D-EB4D-0CD6-C9AC-255043DDC3A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199" y="1527048"/>
            <a:ext cx="3261361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b="1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3635E0B-B688-1B79-F841-6E19554BFD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25938" y="1527048"/>
            <a:ext cx="353695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accent6"/>
                </a:solidFill>
                <a:latin typeface="+mn-lt"/>
              </a:defRPr>
            </a:lvl1pPr>
            <a:lvl2pPr>
              <a:defRPr>
                <a:solidFill>
                  <a:schemeClr val="accent6"/>
                </a:solidFill>
                <a:latin typeface="+mn-lt"/>
              </a:defRPr>
            </a:lvl2pPr>
            <a:lvl3pPr>
              <a:defRPr>
                <a:solidFill>
                  <a:schemeClr val="accent6"/>
                </a:solidFill>
                <a:latin typeface="+mn-lt"/>
              </a:defRPr>
            </a:lvl3pPr>
            <a:lvl4pPr>
              <a:defRPr b="1" i="0">
                <a:solidFill>
                  <a:schemeClr val="accent6"/>
                </a:solidFill>
                <a:latin typeface="+mn-lt"/>
              </a:defRPr>
            </a:lvl4pPr>
            <a:lvl5pPr>
              <a:defRPr>
                <a:solidFill>
                  <a:schemeClr val="accent6"/>
                </a:solidFill>
                <a:latin typeface="+mn-lt"/>
              </a:defRPr>
            </a:lvl5pPr>
            <a:lvl6pPr>
              <a:defRPr>
                <a:solidFill>
                  <a:schemeClr val="accent6"/>
                </a:solidFill>
              </a:defRPr>
            </a:lvl6pPr>
            <a:lvl7pPr>
              <a:defRPr>
                <a:solidFill>
                  <a:schemeClr val="accent6"/>
                </a:solidFill>
              </a:defRPr>
            </a:lvl7pPr>
            <a:lvl8pPr>
              <a:defRPr>
                <a:solidFill>
                  <a:schemeClr val="accent6"/>
                </a:solidFill>
              </a:defRPr>
            </a:lvl8pPr>
            <a:lvl9pPr>
              <a:defRPr>
                <a:solidFill>
                  <a:schemeClr val="accent6"/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7DCB113-9507-CC08-616A-68D1B28EF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" y="6464808"/>
            <a:ext cx="3271522" cy="2011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29E9D5B-D749-4D98-0729-D6C13F3AEFA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184389" y="1527048"/>
            <a:ext cx="3536950" cy="45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accent6"/>
                </a:solidFill>
                <a:latin typeface="+mn-lt"/>
              </a:defRPr>
            </a:lvl1pPr>
            <a:lvl2pPr>
              <a:defRPr>
                <a:solidFill>
                  <a:schemeClr val="accent6"/>
                </a:solidFill>
                <a:latin typeface="+mn-lt"/>
              </a:defRPr>
            </a:lvl2pPr>
            <a:lvl3pPr>
              <a:defRPr>
                <a:solidFill>
                  <a:schemeClr val="accent6"/>
                </a:solidFill>
                <a:latin typeface="+mn-lt"/>
              </a:defRPr>
            </a:lvl3pPr>
            <a:lvl4pPr>
              <a:defRPr b="1" i="0">
                <a:solidFill>
                  <a:schemeClr val="accent6"/>
                </a:solidFill>
                <a:latin typeface="+mn-lt"/>
              </a:defRPr>
            </a:lvl4pPr>
            <a:lvl5pPr>
              <a:defRPr>
                <a:solidFill>
                  <a:schemeClr val="accent6"/>
                </a:solidFill>
                <a:latin typeface="+mn-lt"/>
              </a:defRPr>
            </a:lvl5pPr>
            <a:lvl6pPr>
              <a:defRPr>
                <a:solidFill>
                  <a:schemeClr val="accent6"/>
                </a:solidFill>
              </a:defRPr>
            </a:lvl6pPr>
            <a:lvl7pPr>
              <a:defRPr>
                <a:solidFill>
                  <a:schemeClr val="accent6"/>
                </a:solidFill>
              </a:defRPr>
            </a:lvl7pPr>
            <a:lvl8pPr>
              <a:defRPr>
                <a:solidFill>
                  <a:schemeClr val="accent6"/>
                </a:solidFill>
              </a:defRPr>
            </a:lvl8pPr>
            <a:lvl9pPr>
              <a:defRPr>
                <a:solidFill>
                  <a:schemeClr val="accent6"/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1B88BD-E88B-BB47-1FDD-F9D21C0AF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3470564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544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Slide Red w/ Pictur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14C5E9D-AE99-F6ED-0AB4-154DA45EB7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ACF423-3501-9A2E-6559-3C8F15FB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139696"/>
            <a:ext cx="5184648" cy="3108960"/>
          </a:xfrm>
        </p:spPr>
        <p:txBody>
          <a:bodyPr anchor="ctr" anchorCtr="0">
            <a:noAutofit/>
          </a:bodyPr>
          <a:lstStyle>
            <a:lvl1pPr algn="ctr"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" y="6464808"/>
            <a:ext cx="5466716" cy="2011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C27B505-1634-4229-888A-A38CC3BBA3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rgbClr val="D0D0D0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465399"/>
            <a:ext cx="645459" cy="200577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235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Slide Purple w/ Pictute">
    <p:bg>
      <p:bgPr>
        <a:solidFill>
          <a:srgbClr val="9118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57D9D1E9-9B3E-A069-DA3E-CE415D3FF4AE}"/>
              </a:ext>
            </a:extLst>
          </p:cNvPr>
          <p:cNvSpPr/>
          <p:nvPr userDrawn="1"/>
        </p:nvSpPr>
        <p:spPr>
          <a:xfrm>
            <a:off x="4642338" y="304800"/>
            <a:ext cx="7549662" cy="6553200"/>
          </a:xfrm>
          <a:custGeom>
            <a:avLst/>
            <a:gdLst>
              <a:gd name="connsiteX0" fmla="*/ 7171107 w 7549662"/>
              <a:gd name="connsiteY0" fmla="*/ 1091 h 6553200"/>
              <a:gd name="connsiteX1" fmla="*/ 7408662 w 7549662"/>
              <a:gd name="connsiteY1" fmla="*/ 15105 h 6553200"/>
              <a:gd name="connsiteX2" fmla="*/ 7549662 w 7549662"/>
              <a:gd name="connsiteY2" fmla="*/ 33363 h 6553200"/>
              <a:gd name="connsiteX3" fmla="*/ 7549662 w 7549662"/>
              <a:gd name="connsiteY3" fmla="*/ 5618127 h 6553200"/>
              <a:gd name="connsiteX4" fmla="*/ 7246272 w 7549662"/>
              <a:gd name="connsiteY4" fmla="*/ 5886832 h 6553200"/>
              <a:gd name="connsiteX5" fmla="*/ 6512380 w 7549662"/>
              <a:gd name="connsiteY5" fmla="*/ 6480875 h 6553200"/>
              <a:gd name="connsiteX6" fmla="*/ 6416034 w 7549662"/>
              <a:gd name="connsiteY6" fmla="*/ 6553200 h 6553200"/>
              <a:gd name="connsiteX7" fmla="*/ 2698327 w 7549662"/>
              <a:gd name="connsiteY7" fmla="*/ 6553200 h 6553200"/>
              <a:gd name="connsiteX8" fmla="*/ 2347523 w 7549662"/>
              <a:gd name="connsiteY8" fmla="*/ 6412959 h 6553200"/>
              <a:gd name="connsiteX9" fmla="*/ 73792 w 7549662"/>
              <a:gd name="connsiteY9" fmla="*/ 5275471 h 6553200"/>
              <a:gd name="connsiteX10" fmla="*/ 0 w 7549662"/>
              <a:gd name="connsiteY10" fmla="*/ 5227577 h 6553200"/>
              <a:gd name="connsiteX11" fmla="*/ 0 w 7549662"/>
              <a:gd name="connsiteY11" fmla="*/ 466305 h 6553200"/>
              <a:gd name="connsiteX12" fmla="*/ 125947 w 7549662"/>
              <a:gd name="connsiteY12" fmla="*/ 462064 h 6553200"/>
              <a:gd name="connsiteX13" fmla="*/ 3782859 w 7549662"/>
              <a:gd name="connsiteY13" fmla="*/ 1460363 h 6553200"/>
              <a:gd name="connsiteX14" fmla="*/ 4172278 w 7549662"/>
              <a:gd name="connsiteY14" fmla="*/ 1405415 h 6553200"/>
              <a:gd name="connsiteX15" fmla="*/ 6719130 w 7549662"/>
              <a:gd name="connsiteY15" fmla="*/ 19456 h 6553200"/>
              <a:gd name="connsiteX16" fmla="*/ 7171107 w 7549662"/>
              <a:gd name="connsiteY16" fmla="*/ 1091 h 655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49662" h="6553200">
                <a:moveTo>
                  <a:pt x="7171107" y="1091"/>
                </a:moveTo>
                <a:cubicBezTo>
                  <a:pt x="7249378" y="3043"/>
                  <a:pt x="7328749" y="7643"/>
                  <a:pt x="7408662" y="15105"/>
                </a:cubicBezTo>
                <a:lnTo>
                  <a:pt x="7549662" y="33363"/>
                </a:lnTo>
                <a:lnTo>
                  <a:pt x="7549662" y="5618127"/>
                </a:lnTo>
                <a:lnTo>
                  <a:pt x="7246272" y="5886832"/>
                </a:lnTo>
                <a:cubicBezTo>
                  <a:pt x="7009238" y="6090019"/>
                  <a:pt x="6763099" y="6288303"/>
                  <a:pt x="6512380" y="6480875"/>
                </a:cubicBezTo>
                <a:lnTo>
                  <a:pt x="6416034" y="6553200"/>
                </a:lnTo>
                <a:lnTo>
                  <a:pt x="2698327" y="6553200"/>
                </a:lnTo>
                <a:lnTo>
                  <a:pt x="2347523" y="6412959"/>
                </a:lnTo>
                <a:cubicBezTo>
                  <a:pt x="1530687" y="6071946"/>
                  <a:pt x="758213" y="5700692"/>
                  <a:pt x="73792" y="5275471"/>
                </a:cubicBezTo>
                <a:lnTo>
                  <a:pt x="0" y="5227577"/>
                </a:lnTo>
                <a:lnTo>
                  <a:pt x="0" y="466305"/>
                </a:lnTo>
                <a:lnTo>
                  <a:pt x="125947" y="462064"/>
                </a:lnTo>
                <a:cubicBezTo>
                  <a:pt x="1338838" y="465915"/>
                  <a:pt x="2757578" y="899056"/>
                  <a:pt x="3782859" y="1460363"/>
                </a:cubicBezTo>
                <a:cubicBezTo>
                  <a:pt x="3910743" y="1530381"/>
                  <a:pt x="4068666" y="1508045"/>
                  <a:pt x="4172278" y="1405415"/>
                </a:cubicBezTo>
                <a:cubicBezTo>
                  <a:pt x="4789900" y="793729"/>
                  <a:pt x="5675284" y="132929"/>
                  <a:pt x="6719130" y="19456"/>
                </a:cubicBezTo>
                <a:cubicBezTo>
                  <a:pt x="6862423" y="3876"/>
                  <a:pt x="7014566" y="-2814"/>
                  <a:pt x="7171107" y="10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CF423-3501-9A2E-6559-3C8F15FB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152" y="2139696"/>
            <a:ext cx="5184648" cy="3108960"/>
          </a:xfrm>
        </p:spPr>
        <p:txBody>
          <a:bodyPr anchor="ctr" anchorCtr="0">
            <a:noAutofit/>
          </a:bodyPr>
          <a:lstStyle>
            <a:lvl1pPr algn="ctr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C27B505-1634-4229-888A-A38CC3BBA3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solidFill>
            <a:srgbClr val="D0D0D0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3543300" cy="20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6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Slide Green w/ Picture">
    <p:bg>
      <p:bgPr>
        <a:solidFill>
          <a:srgbClr val="326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47C1373F-68B2-319A-48D1-24FD3DC9A2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23" y="0"/>
            <a:ext cx="6096000" cy="6858000"/>
          </a:xfrm>
          <a:prstGeom prst="rect">
            <a:avLst/>
          </a:prstGeo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C27B505-1634-4229-888A-A38CC3BBA3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solidFill>
            <a:srgbClr val="D0D0D0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E241D81-85F3-8D65-CF65-122DE1149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2DAFDD4-129D-FC53-7A2B-222C537C6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874520"/>
            <a:ext cx="5184648" cy="3108960"/>
          </a:xfrm>
        </p:spPr>
        <p:txBody>
          <a:bodyPr anchor="ctr" anchorCtr="0">
            <a:no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157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Slide Blue w/ Picture">
    <p:bg>
      <p:bgPr>
        <a:solidFill>
          <a:srgbClr val="1B4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6B32B50-41A9-AD3E-3CB6-A4A61CB8C9D7}"/>
              </a:ext>
            </a:extLst>
          </p:cNvPr>
          <p:cNvSpPr/>
          <p:nvPr userDrawn="1"/>
        </p:nvSpPr>
        <p:spPr>
          <a:xfrm>
            <a:off x="4712677" y="279050"/>
            <a:ext cx="7479323" cy="6578950"/>
          </a:xfrm>
          <a:custGeom>
            <a:avLst/>
            <a:gdLst>
              <a:gd name="connsiteX0" fmla="*/ 1261486 w 7479323"/>
              <a:gd name="connsiteY0" fmla="*/ 702 h 6578950"/>
              <a:gd name="connsiteX1" fmla="*/ 1856439 w 7479323"/>
              <a:gd name="connsiteY1" fmla="*/ 129377 h 6578950"/>
              <a:gd name="connsiteX2" fmla="*/ 3163317 w 7479323"/>
              <a:gd name="connsiteY2" fmla="*/ 1589445 h 6578950"/>
              <a:gd name="connsiteX3" fmla="*/ 3373184 w 7479323"/>
              <a:gd name="connsiteY3" fmla="*/ 1591686 h 6578950"/>
              <a:gd name="connsiteX4" fmla="*/ 4754105 w 7479323"/>
              <a:gd name="connsiteY4" fmla="*/ 226779 h 6578950"/>
              <a:gd name="connsiteX5" fmla="*/ 7414507 w 7479323"/>
              <a:gd name="connsiteY5" fmla="*/ 733690 h 6578950"/>
              <a:gd name="connsiteX6" fmla="*/ 7479323 w 7479323"/>
              <a:gd name="connsiteY6" fmla="*/ 801362 h 6578950"/>
              <a:gd name="connsiteX7" fmla="*/ 7479323 w 7479323"/>
              <a:gd name="connsiteY7" fmla="*/ 5558588 h 6578950"/>
              <a:gd name="connsiteX8" fmla="*/ 7335774 w 7479323"/>
              <a:gd name="connsiteY8" fmla="*/ 5870303 h 6578950"/>
              <a:gd name="connsiteX9" fmla="*/ 7009823 w 7479323"/>
              <a:gd name="connsiteY9" fmla="*/ 6508922 h 6578950"/>
              <a:gd name="connsiteX10" fmla="*/ 6970735 w 7479323"/>
              <a:gd name="connsiteY10" fmla="*/ 6578950 h 6578950"/>
              <a:gd name="connsiteX11" fmla="*/ 0 w 7479323"/>
              <a:gd name="connsiteY11" fmla="*/ 6578950 h 6578950"/>
              <a:gd name="connsiteX12" fmla="*/ 0 w 7479323"/>
              <a:gd name="connsiteY12" fmla="*/ 477072 h 6578950"/>
              <a:gd name="connsiteX13" fmla="*/ 55412 w 7479323"/>
              <a:gd name="connsiteY13" fmla="*/ 427175 h 6578950"/>
              <a:gd name="connsiteX14" fmla="*/ 1261486 w 7479323"/>
              <a:gd name="connsiteY14" fmla="*/ 702 h 657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479323" h="6578950">
                <a:moveTo>
                  <a:pt x="1261486" y="702"/>
                </a:moveTo>
                <a:cubicBezTo>
                  <a:pt x="1466185" y="6625"/>
                  <a:pt x="1667244" y="50027"/>
                  <a:pt x="1856439" y="129377"/>
                </a:cubicBezTo>
                <a:cubicBezTo>
                  <a:pt x="2519189" y="407358"/>
                  <a:pt x="2964004" y="1199251"/>
                  <a:pt x="3163317" y="1589445"/>
                </a:cubicBezTo>
                <a:cubicBezTo>
                  <a:pt x="3206724" y="1674498"/>
                  <a:pt x="3328088" y="1675857"/>
                  <a:pt x="3373184" y="1591686"/>
                </a:cubicBezTo>
                <a:cubicBezTo>
                  <a:pt x="3552509" y="1257055"/>
                  <a:pt x="3962683" y="623445"/>
                  <a:pt x="4754105" y="226779"/>
                </a:cubicBezTo>
                <a:cubicBezTo>
                  <a:pt x="5430361" y="-112165"/>
                  <a:pt x="6628244" y="-33067"/>
                  <a:pt x="7414507" y="733690"/>
                </a:cubicBezTo>
                <a:lnTo>
                  <a:pt x="7479323" y="801362"/>
                </a:lnTo>
                <a:lnTo>
                  <a:pt x="7479323" y="5558588"/>
                </a:lnTo>
                <a:lnTo>
                  <a:pt x="7335774" y="5870303"/>
                </a:lnTo>
                <a:cubicBezTo>
                  <a:pt x="7233917" y="6083583"/>
                  <a:pt x="7124889" y="6296844"/>
                  <a:pt x="7009823" y="6508922"/>
                </a:cubicBezTo>
                <a:lnTo>
                  <a:pt x="6970735" y="6578950"/>
                </a:lnTo>
                <a:lnTo>
                  <a:pt x="0" y="6578950"/>
                </a:lnTo>
                <a:lnTo>
                  <a:pt x="0" y="477072"/>
                </a:lnTo>
                <a:lnTo>
                  <a:pt x="55412" y="427175"/>
                </a:lnTo>
                <a:cubicBezTo>
                  <a:pt x="428130" y="126928"/>
                  <a:pt x="852088" y="-11144"/>
                  <a:pt x="1261486" y="70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C27B505-1634-4229-888A-A38CC3BBA3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solidFill>
            <a:srgbClr val="D0D0D0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3543300" cy="20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DBF4BB-1944-D22B-0D5B-3E838070F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152" y="2139696"/>
            <a:ext cx="5184648" cy="3108960"/>
          </a:xfrm>
        </p:spPr>
        <p:txBody>
          <a:bodyPr anchor="ctr" anchorCtr="0">
            <a:noAutofit/>
          </a:bodyPr>
          <a:lstStyle>
            <a:lvl1pPr algn="ctr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917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Slide Orange w/ Picture">
    <p:bg>
      <p:bgPr>
        <a:solidFill>
          <a:srgbClr val="FF6E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1488F3E-E1E3-FD54-6D42-DA0146FDF93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23" y="0"/>
            <a:ext cx="6096000" cy="6858000"/>
          </a:xfrm>
          <a:prstGeom prst="rect">
            <a:avLst/>
          </a:prstGeo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C27B505-1634-4229-888A-A38CC3BBA3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solidFill>
            <a:srgbClr val="D0D0D0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AC05218-60FD-476E-86DE-0F18D942C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A754C07-887D-FD4B-BF20-250E64AC6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139696"/>
            <a:ext cx="5184648" cy="3108960"/>
          </a:xfrm>
        </p:spPr>
        <p:txBody>
          <a:bodyPr anchor="ctr" anchorCtr="0">
            <a:no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309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Slide Green">
    <p:bg>
      <p:bgPr>
        <a:solidFill>
          <a:srgbClr val="326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CF1BEA9-7B51-59B9-1518-43E10CD96A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6068854-327F-3EBF-05E2-5AAAAC5B2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5938" y="5395612"/>
            <a:ext cx="3536950" cy="434009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CECF65D-C047-D926-507A-9FB3C50EF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CF423-3501-9A2E-6559-3C8F15FB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070" y="2816352"/>
            <a:ext cx="8043861" cy="1901952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0499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Slide Orange">
    <p:bg>
      <p:bgPr>
        <a:solidFill>
          <a:srgbClr val="FF6E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16DB8399-0C73-5D0A-A71F-143F489187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7697303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4571321 h 6858000"/>
              <a:gd name="connsiteX3" fmla="*/ 12170427 w 12192000"/>
              <a:gd name="connsiteY3" fmla="*/ 4609628 h 6858000"/>
              <a:gd name="connsiteX4" fmla="*/ 10783961 w 12192000"/>
              <a:gd name="connsiteY4" fmla="*/ 6739373 h 6858000"/>
              <a:gd name="connsiteX5" fmla="*/ 10697050 w 12192000"/>
              <a:gd name="connsiteY5" fmla="*/ 6858000 h 6858000"/>
              <a:gd name="connsiteX6" fmla="*/ 0 w 12192000"/>
              <a:gd name="connsiteY6" fmla="*/ 6858000 h 6858000"/>
              <a:gd name="connsiteX7" fmla="*/ 0 w 12192000"/>
              <a:gd name="connsiteY7" fmla="*/ 197370 h 6858000"/>
              <a:gd name="connsiteX8" fmla="*/ 91111 w 12192000"/>
              <a:gd name="connsiteY8" fmla="*/ 199995 h 6858000"/>
              <a:gd name="connsiteX9" fmla="*/ 4540245 w 12192000"/>
              <a:gd name="connsiteY9" fmla="*/ 2356907 h 6858000"/>
              <a:gd name="connsiteX10" fmla="*/ 5150315 w 12192000"/>
              <a:gd name="connsiteY10" fmla="*/ 2295933 h 6858000"/>
              <a:gd name="connsiteX11" fmla="*/ 7679875 w 12192000"/>
              <a:gd name="connsiteY11" fmla="*/ 135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7697303" y="0"/>
                </a:moveTo>
                <a:lnTo>
                  <a:pt x="12192000" y="0"/>
                </a:lnTo>
                <a:lnTo>
                  <a:pt x="12192000" y="4571321"/>
                </a:lnTo>
                <a:lnTo>
                  <a:pt x="12170427" y="4609628"/>
                </a:lnTo>
                <a:cubicBezTo>
                  <a:pt x="11773090" y="5296581"/>
                  <a:pt x="11308569" y="6010064"/>
                  <a:pt x="10783961" y="6739373"/>
                </a:cubicBezTo>
                <a:lnTo>
                  <a:pt x="10697050" y="6858000"/>
                </a:lnTo>
                <a:lnTo>
                  <a:pt x="0" y="6858000"/>
                </a:lnTo>
                <a:lnTo>
                  <a:pt x="0" y="197370"/>
                </a:lnTo>
                <a:lnTo>
                  <a:pt x="91111" y="199995"/>
                </a:lnTo>
                <a:cubicBezTo>
                  <a:pt x="1637828" y="288919"/>
                  <a:pt x="3196280" y="1041412"/>
                  <a:pt x="4540245" y="2356907"/>
                </a:cubicBezTo>
                <a:cubicBezTo>
                  <a:pt x="4723261" y="2539935"/>
                  <a:pt x="4906276" y="2539935"/>
                  <a:pt x="5150315" y="2295933"/>
                </a:cubicBezTo>
                <a:cubicBezTo>
                  <a:pt x="6046308" y="1399849"/>
                  <a:pt x="6891668" y="637831"/>
                  <a:pt x="7679875" y="13597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6068854-327F-3EBF-05E2-5AAAAC5B2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5938" y="5394960"/>
            <a:ext cx="3536950" cy="434009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F55DB14-6193-2334-C145-852EAF2EC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CF423-3501-9A2E-6559-3C8F15FB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070" y="2816352"/>
            <a:ext cx="8043861" cy="1901952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947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Slide Purple">
    <p:bg>
      <p:bgPr>
        <a:solidFill>
          <a:srgbClr val="9118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C496D2A-E5EF-8241-1B4B-9DD911B53E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ACF423-3501-9A2E-6559-3C8F15FB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070" y="2816747"/>
            <a:ext cx="8043861" cy="1901952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6068854-327F-3EBF-05E2-5AAAAC5B2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5938" y="5394960"/>
            <a:ext cx="3536950" cy="434009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5C502D3-DC94-E3FA-160E-C7372E02B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399" cy="20116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59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Red Hear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9A2679F7-7A99-8F23-2A24-1CF4E1695A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603" t="2742" r="5863" b="47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E361B0-76A7-7DB3-CC0F-7A9A1190E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3388360"/>
            <a:ext cx="9604375" cy="1794376"/>
          </a:xfrm>
        </p:spPr>
        <p:txBody>
          <a:bodyPr anchor="t" anchorCtr="0"/>
          <a:lstStyle>
            <a:lvl1pPr algn="l">
              <a:lnSpc>
                <a:spcPct val="85000"/>
              </a:lnSpc>
              <a:defRPr sz="6000" b="0" spc="0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7B1559-F279-14A0-5118-FA7480278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349240"/>
            <a:ext cx="9604375" cy="820271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E0C42-D7F1-5F43-A8D4-FBF4ACF5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40950" y="304800"/>
            <a:ext cx="1593850" cy="365125"/>
          </a:xfrm>
        </p:spPr>
        <p:txBody>
          <a:bodyPr anchor="t" anchorCtr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4D508AAF-C48A-0742-9582-58FFE7337FF0}" type="datetime4">
              <a:rPr lang="en-US" smtClean="0"/>
              <a:pPr/>
              <a:t>August 17, 2026</a:t>
            </a:fld>
            <a:endParaRPr lang="en-US"/>
          </a:p>
        </p:txBody>
      </p:sp>
      <p:pic>
        <p:nvPicPr>
          <p:cNvPr id="5" name="Obrázek 4" descr="ￄﾌesko&#10;&#10;Obsah generovaný pomocí AI může být nesprávný.">
            <a:extLst>
              <a:ext uri="{FF2B5EF4-FFF2-40B4-BE49-F238E27FC236}">
                <a16:creationId xmlns:a16="http://schemas.microsoft.com/office/drawing/2014/main" id="{F7DAEB07-C3A5-5FD1-97F2-8749896766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9483" y="99970"/>
            <a:ext cx="1977711" cy="117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514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 Slide Blue">
    <p:bg>
      <p:bgPr>
        <a:solidFill>
          <a:srgbClr val="1B4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3">
            <a:extLst>
              <a:ext uri="{FF2B5EF4-FFF2-40B4-BE49-F238E27FC236}">
                <a16:creationId xmlns:a16="http://schemas.microsoft.com/office/drawing/2014/main" id="{BF62C0BB-7D74-22D1-FAB3-2F467D21929F}"/>
              </a:ext>
            </a:extLst>
          </p:cNvPr>
          <p:cNvSpPr/>
          <p:nvPr/>
        </p:nvSpPr>
        <p:spPr>
          <a:xfrm>
            <a:off x="0" y="314793"/>
            <a:ext cx="12192000" cy="6543207"/>
          </a:xfrm>
          <a:custGeom>
            <a:avLst/>
            <a:gdLst>
              <a:gd name="connsiteX0" fmla="*/ 7770057 w 7770057"/>
              <a:gd name="connsiteY0" fmla="*/ 309564 h 4170037"/>
              <a:gd name="connsiteX1" fmla="*/ 6279243 w 7770057"/>
              <a:gd name="connsiteY1" fmla="*/ 15193 h 4170037"/>
              <a:gd name="connsiteX2" fmla="*/ 4287667 w 7770057"/>
              <a:gd name="connsiteY2" fmla="*/ 1097781 h 4170037"/>
              <a:gd name="connsiteX3" fmla="*/ 3983153 w 7770057"/>
              <a:gd name="connsiteY3" fmla="*/ 1140711 h 4170037"/>
              <a:gd name="connsiteX4" fmla="*/ 0 w 7770057"/>
              <a:gd name="connsiteY4" fmla="*/ 574401 h 4170037"/>
              <a:gd name="connsiteX5" fmla="*/ 0 w 7770057"/>
              <a:gd name="connsiteY5" fmla="*/ 3284019 h 4170037"/>
              <a:gd name="connsiteX6" fmla="*/ 114243 w 7770057"/>
              <a:gd name="connsiteY6" fmla="*/ 3394892 h 4170037"/>
              <a:gd name="connsiteX7" fmla="*/ 1163032 w 7770057"/>
              <a:gd name="connsiteY7" fmla="*/ 4170037 h 4170037"/>
              <a:gd name="connsiteX8" fmla="*/ 7162647 w 7770057"/>
              <a:gd name="connsiteY8" fmla="*/ 4170037 h 4170037"/>
              <a:gd name="connsiteX9" fmla="*/ 7769977 w 7770057"/>
              <a:gd name="connsiteY9" fmla="*/ 3506653 h 4170037"/>
              <a:gd name="connsiteX10" fmla="*/ 7769977 w 7770057"/>
              <a:gd name="connsiteY10" fmla="*/ 309564 h 417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70057" h="4170037">
                <a:moveTo>
                  <a:pt x="7770057" y="309564"/>
                </a:moveTo>
                <a:cubicBezTo>
                  <a:pt x="7317367" y="32542"/>
                  <a:pt x="6739851" y="-34837"/>
                  <a:pt x="6279243" y="15193"/>
                </a:cubicBezTo>
                <a:cubicBezTo>
                  <a:pt x="5462979" y="103795"/>
                  <a:pt x="4770654" y="619993"/>
                  <a:pt x="4287667" y="1097781"/>
                </a:cubicBezTo>
                <a:cubicBezTo>
                  <a:pt x="4206630" y="1177910"/>
                  <a:pt x="4083176" y="1195421"/>
                  <a:pt x="3983153" y="1140711"/>
                </a:cubicBezTo>
                <a:cubicBezTo>
                  <a:pt x="2826746" y="508313"/>
                  <a:pt x="1030287" y="84348"/>
                  <a:pt x="0" y="574401"/>
                </a:cubicBezTo>
                <a:lnTo>
                  <a:pt x="0" y="3284019"/>
                </a:lnTo>
                <a:cubicBezTo>
                  <a:pt x="37004" y="3321542"/>
                  <a:pt x="75058" y="3358499"/>
                  <a:pt x="114243" y="3394892"/>
                </a:cubicBezTo>
                <a:cubicBezTo>
                  <a:pt x="421018" y="3679015"/>
                  <a:pt x="774816" y="3935137"/>
                  <a:pt x="1163032" y="4170037"/>
                </a:cubicBezTo>
                <a:lnTo>
                  <a:pt x="7162647" y="4170037"/>
                </a:lnTo>
                <a:cubicBezTo>
                  <a:pt x="7385316" y="3954020"/>
                  <a:pt x="7590371" y="3732435"/>
                  <a:pt x="7769977" y="3506653"/>
                </a:cubicBezTo>
                <a:lnTo>
                  <a:pt x="7769977" y="309564"/>
                </a:lnTo>
                <a:close/>
              </a:path>
            </a:pathLst>
          </a:custGeom>
          <a:solidFill>
            <a:schemeClr val="accent3"/>
          </a:solidFill>
          <a:ln w="8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CF423-3501-9A2E-6559-3C8F15FB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070" y="2816352"/>
            <a:ext cx="8043861" cy="1901952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6068854-327F-3EBF-05E2-5AAAAC5B2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5938" y="5394960"/>
            <a:ext cx="3536950" cy="434009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E31603C-7917-1309-E057-254451D47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400" cy="20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1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361B0-76A7-7DB3-CC0F-7A9A1190E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4480"/>
            <a:ext cx="11277599" cy="875607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61277BC-71DF-F6B5-D89D-AD48FA8E0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199" y="1525588"/>
            <a:ext cx="2530257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B6D35C44-2056-F08B-CD76-9F9E315D0F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7199" y="2314478"/>
            <a:ext cx="2530475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8CBE283-BC29-0D43-3AEA-B90485235E6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981" y="2892020"/>
            <a:ext cx="2530475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BAF595D-6FE7-C8FE-6A41-62C51668F80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57199" y="3680910"/>
            <a:ext cx="2530475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F4E4BB14-C239-46F1-FA13-748730955D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981" y="4274617"/>
            <a:ext cx="2530476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198D8AE-348A-AC66-1964-8E93AD58A87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6981" y="5063507"/>
            <a:ext cx="2530694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5074FC8-46C1-F412-9900-914CD965A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4C09A02-AA54-BD88-A003-7F4EAE851F1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210260" y="1525588"/>
            <a:ext cx="2530257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8DB44607-3D64-9AEB-C088-E32D8B30C0E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210260" y="2314478"/>
            <a:ext cx="2530475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3D835EE6-BB77-7DD4-4124-F3368C9365B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10042" y="2892020"/>
            <a:ext cx="2530475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63E46BE5-95CB-1A32-5E07-2B219EB2104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210260" y="3680910"/>
            <a:ext cx="2530475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96CF110-B40E-E98E-06C4-FC72B4E17C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10042" y="4274617"/>
            <a:ext cx="2530476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2FC13D5-8D15-D969-6D65-16AC00EE768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9210042" y="5063507"/>
            <a:ext cx="2530694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1497338C-6B7F-12ED-D251-376661600E2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72677" y="1525588"/>
            <a:ext cx="2530257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5182BC4C-6C4A-BDC7-9089-D134725281D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372677" y="2314478"/>
            <a:ext cx="2530475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64A7E645-E9F4-ED2D-C5D4-1A263914A5D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72459" y="2892020"/>
            <a:ext cx="2530475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825C219A-6C71-BA58-EE00-2FCE6E249E3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3372677" y="3680910"/>
            <a:ext cx="2530475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778A0DF3-3AD6-9C58-28F3-8B6E0D1AE28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72459" y="4274617"/>
            <a:ext cx="2530476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9859AE8C-1154-843E-E8B6-7F1B510797B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372459" y="5063507"/>
            <a:ext cx="2530694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C94D73D3-00E1-8F8C-415C-7F6E3DE2DBA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81529" y="1525588"/>
            <a:ext cx="2530257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56" name="Text Placeholder 8">
            <a:extLst>
              <a:ext uri="{FF2B5EF4-FFF2-40B4-BE49-F238E27FC236}">
                <a16:creationId xmlns:a16="http://schemas.microsoft.com/office/drawing/2014/main" id="{23DAC565-5425-EC64-7EF1-13F5A21E23D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81529" y="2314478"/>
            <a:ext cx="2530475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0F7C7F5D-36BC-F8ED-41D6-A023625989E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281311" y="2892020"/>
            <a:ext cx="2530475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C1A6324E-A5C1-776B-BF14-78AB0D12BCE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6281529" y="3680910"/>
            <a:ext cx="2530475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870A2849-B82E-A249-175C-B1F3D0D8B7A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81311" y="4274617"/>
            <a:ext cx="2530476" cy="670604"/>
          </a:xfrm>
        </p:spPr>
        <p:txBody>
          <a:bodyPr/>
          <a:lstStyle>
            <a:lvl1pPr marL="0" indent="0">
              <a:buNone/>
              <a:defRPr sz="4800" b="0" i="0"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C2953D7F-11F7-E815-7AA5-DD08C7B377DC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6281311" y="5063507"/>
            <a:ext cx="2530694" cy="45895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0938891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D781A42-34AD-5738-790F-3CC827A464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26" t="2834" r="1408" b="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F488831-2A5A-EB7B-406F-5CB2D90F6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4069" y="2568302"/>
            <a:ext cx="8043862" cy="2971800"/>
          </a:xfrm>
        </p:spPr>
        <p:txBody>
          <a:bodyPr anchor="ctr" anchorCtr="0">
            <a:noAutofit/>
          </a:bodyPr>
          <a:lstStyle>
            <a:lvl1pPr algn="ctr">
              <a:defRPr sz="7500">
                <a:solidFill>
                  <a:schemeClr val="bg1"/>
                </a:solidFill>
              </a:defRPr>
            </a:lvl1pPr>
          </a:lstStyle>
          <a:p>
            <a:r>
              <a:rPr lang="cs-CZ"/>
              <a:t>Děkujeme</a:t>
            </a:r>
            <a:endParaRPr lang="en-US"/>
          </a:p>
        </p:txBody>
      </p:sp>
      <p:pic>
        <p:nvPicPr>
          <p:cNvPr id="3" name="Obrázek 2" descr="ￄﾌesko&#10;&#10;Obsah generovaný pomocí AI může být nesprávný.">
            <a:extLst>
              <a:ext uri="{FF2B5EF4-FFF2-40B4-BE49-F238E27FC236}">
                <a16:creationId xmlns:a16="http://schemas.microsoft.com/office/drawing/2014/main" id="{F7DAEB07-C3A5-5FD1-97F2-8749896766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07143" y="347448"/>
            <a:ext cx="1977711" cy="117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164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22CF-6A8C-DC3B-1C81-F5DA778E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341" y="6300851"/>
            <a:ext cx="645459" cy="365125"/>
          </a:xfrm>
        </p:spPr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F1720C7-DEC3-1C74-23FF-3E9A6BF66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64808"/>
            <a:ext cx="5486400" cy="201168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Obrázek 2" descr="ￄﾌesko&#10;&#10;Obsah generovaný pomocí AI může být nesprávný.">
            <a:extLst>
              <a:ext uri="{FF2B5EF4-FFF2-40B4-BE49-F238E27FC236}">
                <a16:creationId xmlns:a16="http://schemas.microsoft.com/office/drawing/2014/main" id="{F7DAEB07-C3A5-5FD1-97F2-874989676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36934" y="2025000"/>
            <a:ext cx="4718131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524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F70FAC-721E-7B7B-3E68-B9F85BCB74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21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Soft Whi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CF423-3501-9A2E-6559-3C8F15FB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1470660"/>
            <a:ext cx="9334500" cy="351536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lang="en-US" sz="6000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AFAC2B-8487-C353-5015-4A1D2471D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470660"/>
            <a:ext cx="1617663" cy="3524250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84632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Laven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F6A3C53-2EEE-F318-73EF-CF5945B70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1470660"/>
            <a:ext cx="9334500" cy="3515360"/>
          </a:xfrm>
        </p:spPr>
        <p:txBody>
          <a:bodyPr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B211B3D-4D2D-1985-BA2F-144F283D34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470660"/>
            <a:ext cx="1617663" cy="3524250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489188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Aqu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5ACC7AF-0242-FABF-4F44-0708F395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1470660"/>
            <a:ext cx="9334500" cy="3515360"/>
          </a:xfrm>
        </p:spPr>
        <p:txBody>
          <a:bodyPr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660DF5E-DA7F-F9D5-41F1-547C3D965A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470660"/>
            <a:ext cx="1617663" cy="3524250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214873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Li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3EC81-4428-5E28-A277-8D3604D6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76F8D-953E-FBC3-6D2B-BE66555F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0FE35-2661-B848-A3F3-E428FEEB227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BA2435B-3244-E7D4-B225-A12AB1B09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1470660"/>
            <a:ext cx="9334500" cy="3515360"/>
          </a:xfrm>
        </p:spPr>
        <p:txBody>
          <a:bodyPr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1209E7C-2477-C046-6C3F-1CE147FB01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470660"/>
            <a:ext cx="1617663" cy="3524250"/>
          </a:xfrm>
        </p:spPr>
        <p:txBody>
          <a:bodyPr>
            <a:noAutofit/>
          </a:bodyPr>
          <a:lstStyle>
            <a:lvl1pPr marL="0" indent="0">
              <a:lnSpc>
                <a:spcPct val="85000"/>
              </a:lnSpc>
              <a:buNone/>
              <a:defRPr sz="6000">
                <a:latin typeface="+mj-lt"/>
              </a:defRPr>
            </a:lvl1pPr>
            <a:lvl2pPr marL="228600" indent="0">
              <a:buNone/>
              <a:defRPr/>
            </a:lvl2pPr>
            <a:lvl3pPr marL="458788" indent="0">
              <a:buNone/>
              <a:defRPr/>
            </a:lvl3pPr>
            <a:lvl4pPr marL="688975" indent="0">
              <a:buNone/>
              <a:defRPr/>
            </a:lvl4pPr>
            <a:lvl5pPr marL="860425" indent="0">
              <a:buNone/>
              <a:defRPr/>
            </a:lvl5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82317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CB8730-A9B6-7FCE-7241-04A983599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10202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FB3E0B-BCE9-D1E5-96BE-1E97D6D44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27048"/>
            <a:ext cx="11277600" cy="34214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98D4D-93D0-A7AC-2FDC-BEBAFFEF65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5320926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BC0E361A-6C96-4243-B2AA-1D26266868DC}" type="datetime4">
              <a:rPr lang="en-US" smtClean="0"/>
              <a:pPr/>
              <a:t>August 17,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AAA28-48A4-1783-1177-B0AE46108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1" y="6468294"/>
            <a:ext cx="5486400" cy="20057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19441-74BF-7C95-2817-E12B8E2AD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9341" y="6468294"/>
            <a:ext cx="645459" cy="20057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4440FE35-2661-B848-A3F3-E428FEEB22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3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715" r:id="rId5"/>
    <p:sldLayoutId id="2147483650" r:id="rId6"/>
    <p:sldLayoutId id="2147483693" r:id="rId7"/>
    <p:sldLayoutId id="2147483664" r:id="rId8"/>
    <p:sldLayoutId id="2147483665" r:id="rId9"/>
    <p:sldLayoutId id="2147483666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67" r:id="rId17"/>
    <p:sldLayoutId id="2147483692" r:id="rId18"/>
    <p:sldLayoutId id="2147483668" r:id="rId19"/>
    <p:sldLayoutId id="2147483669" r:id="rId20"/>
    <p:sldLayoutId id="2147483670" r:id="rId21"/>
    <p:sldLayoutId id="2147483671" r:id="rId22"/>
    <p:sldLayoutId id="2147483673" r:id="rId23"/>
    <p:sldLayoutId id="2147483675" r:id="rId24"/>
    <p:sldLayoutId id="2147483672" r:id="rId25"/>
    <p:sldLayoutId id="2147483674" r:id="rId26"/>
    <p:sldLayoutId id="2147483676" r:id="rId27"/>
    <p:sldLayoutId id="2147483698" r:id="rId28"/>
    <p:sldLayoutId id="2147483677" r:id="rId29"/>
    <p:sldLayoutId id="2147483678" r:id="rId30"/>
    <p:sldLayoutId id="2147483713" r:id="rId31"/>
    <p:sldLayoutId id="2147483679" r:id="rId32"/>
    <p:sldLayoutId id="2147483680" r:id="rId33"/>
    <p:sldLayoutId id="2147483711" r:id="rId34"/>
    <p:sldLayoutId id="2147483714" r:id="rId35"/>
    <p:sldLayoutId id="2147483694" r:id="rId36"/>
    <p:sldLayoutId id="2147483695" r:id="rId37"/>
    <p:sldLayoutId id="2147483696" r:id="rId38"/>
    <p:sldLayoutId id="2147483697" r:id="rId39"/>
    <p:sldLayoutId id="2147483681" r:id="rId40"/>
    <p:sldLayoutId id="2147483683" r:id="rId41"/>
    <p:sldLayoutId id="2147483705" r:id="rId42"/>
    <p:sldLayoutId id="2147483706" r:id="rId43"/>
    <p:sldLayoutId id="2147483707" r:id="rId44"/>
    <p:sldLayoutId id="2147483708" r:id="rId45"/>
    <p:sldLayoutId id="2147483709" r:id="rId46"/>
    <p:sldLayoutId id="2147483687" r:id="rId47"/>
    <p:sldLayoutId id="2147483689" r:id="rId48"/>
    <p:sldLayoutId id="2147483688" r:id="rId49"/>
    <p:sldLayoutId id="2147483690" r:id="rId50"/>
    <p:sldLayoutId id="2147483684" r:id="rId51"/>
    <p:sldLayoutId id="2147483712" r:id="rId52"/>
    <p:sldLayoutId id="2147483685" r:id="rId53"/>
    <p:sldLayoutId id="2147483686" r:id="rId54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0" i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406400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7850" indent="-161925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0888" indent="-15240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tabLst/>
        <a:defRPr sz="1300" b="1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74725" indent="-15240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tabLst/>
        <a:defRPr sz="13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147763" indent="-12065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tabLst/>
        <a:defRPr sz="1200" b="0" i="0" kern="1200">
          <a:solidFill>
            <a:schemeClr val="tx1"/>
          </a:solidFill>
          <a:latin typeface="+mn-lt"/>
          <a:ea typeface="+mn-ea"/>
          <a:cs typeface="+mn-cs"/>
        </a:defRPr>
      </a:lvl6pPr>
      <a:lvl7pPr marL="1262063" indent="-12065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tabLst/>
        <a:defRPr sz="1100" b="0" i="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115888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tabLst/>
        <a:defRPr sz="1000" b="0" i="0" kern="1200">
          <a:solidFill>
            <a:schemeClr val="tx1"/>
          </a:solidFill>
          <a:latin typeface="+mn-lt"/>
          <a:ea typeface="+mn-ea"/>
          <a:cs typeface="+mn-cs"/>
        </a:defRPr>
      </a:lvl8pPr>
      <a:lvl9pPr marL="1485900" indent="-10795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tabLst/>
        <a:defRPr sz="1000" b="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7392" userDrawn="1">
          <p15:clr>
            <a:srgbClr val="F26B43"/>
          </p15:clr>
        </p15:guide>
        <p15:guide id="5" pos="3744" userDrawn="1">
          <p15:clr>
            <a:srgbClr val="F26B43"/>
          </p15:clr>
        </p15:guide>
        <p15:guide id="6" pos="3937" userDrawn="1">
          <p15:clr>
            <a:srgbClr val="F26B43"/>
          </p15:clr>
        </p15:guide>
        <p15:guide id="7" pos="4953" userDrawn="1">
          <p15:clr>
            <a:srgbClr val="F26B43"/>
          </p15:clr>
        </p15:guide>
        <p15:guide id="8" pos="5154" userDrawn="1">
          <p15:clr>
            <a:srgbClr val="F26B43"/>
          </p15:clr>
        </p15:guide>
        <p15:guide id="9" pos="6168" userDrawn="1">
          <p15:clr>
            <a:srgbClr val="F26B43"/>
          </p15:clr>
        </p15:guide>
        <p15:guide id="10" pos="6374" userDrawn="1">
          <p15:clr>
            <a:srgbClr val="F26B43"/>
          </p15:clr>
        </p15:guide>
        <p15:guide id="11" pos="2725" userDrawn="1">
          <p15:clr>
            <a:srgbClr val="F26B43"/>
          </p15:clr>
        </p15:guide>
        <p15:guide id="12" pos="2520" userDrawn="1">
          <p15:clr>
            <a:srgbClr val="F26B43"/>
          </p15:clr>
        </p15:guide>
        <p15:guide id="13" pos="1512" userDrawn="1">
          <p15:clr>
            <a:srgbClr val="F26B43"/>
          </p15:clr>
        </p15:guide>
        <p15:guide id="14" pos="1307" userDrawn="1">
          <p15:clr>
            <a:srgbClr val="F26B43"/>
          </p15:clr>
        </p15:guide>
        <p15:guide id="15" orient="horz" pos="4176" userDrawn="1">
          <p15:clr>
            <a:srgbClr val="F26B43"/>
          </p15:clr>
        </p15:guide>
        <p15:guide id="16" orient="horz" pos="192" userDrawn="1">
          <p15:clr>
            <a:srgbClr val="F26B43"/>
          </p15:clr>
        </p15:guide>
        <p15:guide id="17" orient="horz" pos="4032" userDrawn="1">
          <p15:clr>
            <a:srgbClr val="F26B43"/>
          </p15:clr>
        </p15:guide>
        <p15:guide id="18" orient="horz" pos="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1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5" Type="http://schemas.openxmlformats.org/officeDocument/2006/relationships/image" Target="../media/image12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9B5A1-9626-0951-8724-3F26D420F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>
            <a:extLst>
              <a:ext uri="{FF2B5EF4-FFF2-40B4-BE49-F238E27FC236}">
                <a16:creationId xmlns:a16="http://schemas.microsoft.com/office/drawing/2014/main" id="{2EB3DFC4-803B-C99C-87FB-36CD533A37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0658" y="4105794"/>
            <a:ext cx="3567953" cy="26073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Zástupný symbol obrázku 7" descr="Obsah obrázku osoba, Lidská tvář, oblečení, kostkovaná látka&#10;&#10;Popis byl vytvořen automaticky">
            <a:extLst>
              <a:ext uri="{FF2B5EF4-FFF2-40B4-BE49-F238E27FC236}">
                <a16:creationId xmlns:a16="http://schemas.microsoft.com/office/drawing/2014/main" id="{845094B4-64BC-BF16-2F23-199C09A0A1A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2023" b="22023"/>
          <a:stretch>
            <a:fillRect/>
          </a:stretch>
        </p:blipFill>
        <p:spPr>
          <a:xfrm>
            <a:off x="4517082" y="416558"/>
            <a:ext cx="7674918" cy="6441442"/>
          </a:xfrm>
        </p:spPr>
      </p:pic>
      <p:pic>
        <p:nvPicPr>
          <p:cNvPr id="11" name="Obrázek 10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0FFEFAE5-DE48-7E1A-71F1-8B1360AEC5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899" r="13107" b="31333"/>
          <a:stretch/>
        </p:blipFill>
        <p:spPr>
          <a:xfrm>
            <a:off x="-306229" y="750394"/>
            <a:ext cx="4861726" cy="1870223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7BB442C5-034A-14E3-949F-A78B1DADF01D}"/>
              </a:ext>
            </a:extLst>
          </p:cNvPr>
          <p:cNvSpPr txBox="1"/>
          <p:nvPr/>
        </p:nvSpPr>
        <p:spPr>
          <a:xfrm>
            <a:off x="591671" y="4824677"/>
            <a:ext cx="59011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+mj-lt"/>
              </a:rPr>
              <a:t>13. </a:t>
            </a:r>
            <a:r>
              <a:rPr lang="en-US" sz="3200" b="1" err="1">
                <a:latin typeface="+mj-lt"/>
              </a:rPr>
              <a:t>listopadu</a:t>
            </a:r>
            <a:r>
              <a:rPr lang="en-US" sz="3200" b="1">
                <a:latin typeface="+mj-lt"/>
              </a:rPr>
              <a:t> 2026</a:t>
            </a:r>
            <a:endParaRPr lang="cs-CZ" sz="32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9259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4E880-2003-0FF8-344F-CAD2820B4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8B4841EC-4A60-E16F-DDED-5A7FB40F8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DBBD6A-BD17-1EDB-89BD-288742A02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226" y="821488"/>
            <a:ext cx="5486400" cy="875607"/>
          </a:xfrm>
        </p:spPr>
        <p:txBody>
          <a:bodyPr anchor="t">
            <a:normAutofit/>
          </a:bodyPr>
          <a:lstStyle/>
          <a:p>
            <a:r>
              <a:rPr lang="en-US" b="1" err="1"/>
              <a:t>Jsme</a:t>
            </a:r>
            <a:r>
              <a:rPr lang="en-US" b="1"/>
              <a:t> </a:t>
            </a:r>
            <a:r>
              <a:rPr lang="en-US" b="1" err="1"/>
              <a:t>vidět</a:t>
            </a:r>
            <a:r>
              <a:rPr lang="en-US" b="1"/>
              <a:t> v </a:t>
            </a:r>
            <a:r>
              <a:rPr lang="en-US" b="1" err="1"/>
              <a:t>nemocnicích</a:t>
            </a:r>
            <a:r>
              <a:rPr lang="en-US" b="1"/>
              <a:t> </a:t>
            </a:r>
            <a:br>
              <a:rPr lang="en-US" b="1"/>
            </a:br>
            <a:r>
              <a:rPr lang="en-US" b="1"/>
              <a:t>a </a:t>
            </a:r>
            <a:r>
              <a:rPr lang="en-US" b="1" err="1"/>
              <a:t>institucích</a:t>
            </a:r>
            <a:endParaRPr lang="en-US" b="1"/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5B585ABD-069B-37D8-5DBA-BBD85CC1D58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2196" r="2196"/>
          <a:stretch/>
        </p:blipFill>
        <p:spPr>
          <a:xfrm>
            <a:off x="1136227" y="2220643"/>
            <a:ext cx="2227676" cy="2416713"/>
          </a:xfrm>
        </p:spPr>
      </p:pic>
      <p:pic>
        <p:nvPicPr>
          <p:cNvPr id="5" name="Zástupný symbol obrázku 13">
            <a:extLst>
              <a:ext uri="{FF2B5EF4-FFF2-40B4-BE49-F238E27FC236}">
                <a16:creationId xmlns:a16="http://schemas.microsoft.com/office/drawing/2014/main" id="{E3DF7D28-9A1B-0C5C-6571-9E29BFBDA7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86" r="3186"/>
          <a:stretch/>
        </p:blipFill>
        <p:spPr>
          <a:xfrm>
            <a:off x="3672805" y="2220643"/>
            <a:ext cx="2227676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7" name="Zástupný symbol obrázku 13">
            <a:extLst>
              <a:ext uri="{FF2B5EF4-FFF2-40B4-BE49-F238E27FC236}">
                <a16:creationId xmlns:a16="http://schemas.microsoft.com/office/drawing/2014/main" id="{1F73F248-EA17-639C-C85F-F1ADCF7E5F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213" r="8213"/>
          <a:stretch/>
        </p:blipFill>
        <p:spPr>
          <a:xfrm>
            <a:off x="6209383" y="2220642"/>
            <a:ext cx="2227676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8" name="Zástupný symbol obrázku 13">
            <a:extLst>
              <a:ext uri="{FF2B5EF4-FFF2-40B4-BE49-F238E27FC236}">
                <a16:creationId xmlns:a16="http://schemas.microsoft.com/office/drawing/2014/main" id="{409E5C6C-78DE-0277-75CB-748EA6EB59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706" b="4706"/>
          <a:stretch/>
        </p:blipFill>
        <p:spPr>
          <a:xfrm>
            <a:off x="8755907" y="2220641"/>
            <a:ext cx="2227677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3" name="Obrázek 2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9B00BA2A-91C4-1301-F9D1-78F9B1506A2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1899" r="13107" b="31333"/>
          <a:stretch/>
        </p:blipFill>
        <p:spPr>
          <a:xfrm>
            <a:off x="8083881" y="382645"/>
            <a:ext cx="3416969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35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C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0000" y="560000"/>
            <a:ext cx="6500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4200" b="1" i="0" err="1">
                <a:solidFill>
                  <a:srgbClr val="000000"/>
                </a:solidFill>
                <a:latin typeface="Audrey Display"/>
              </a:rPr>
              <a:t>Připojte</a:t>
            </a:r>
            <a:r>
              <a:rPr sz="4200" b="1" i="0">
                <a:solidFill>
                  <a:srgbClr val="000000"/>
                </a:solidFill>
                <a:latin typeface="Audrey Display"/>
              </a:rPr>
              <a:t> se</a:t>
            </a:r>
            <a:r>
              <a:rPr lang="cs-CZ" sz="4200" b="1" i="0">
                <a:solidFill>
                  <a:srgbClr val="000000"/>
                </a:solidFill>
                <a:latin typeface="Audrey Display"/>
              </a:rPr>
              <a:t> </a:t>
            </a:r>
            <a:r>
              <a:rPr lang="cs-CZ" sz="4200" b="1">
                <a:solidFill>
                  <a:srgbClr val="000000"/>
                </a:solidFill>
                <a:latin typeface="Audrey Display"/>
              </a:rPr>
              <a:t>k nám letos také:</a:t>
            </a:r>
            <a:endParaRPr sz="4200" b="1" i="0">
              <a:solidFill>
                <a:srgbClr val="000000"/>
              </a:solidFill>
              <a:latin typeface="Audrey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0000" y="1902000"/>
            <a:ext cx="400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2800" b="1" i="0">
                <a:solidFill>
                  <a:srgbClr val="DB0007"/>
                </a:solidFill>
                <a:latin typeface="Audrey Text"/>
              </a:rPr>
              <a:t>13. </a:t>
            </a:r>
            <a:r>
              <a:rPr sz="2800" b="1" i="0" err="1">
                <a:solidFill>
                  <a:srgbClr val="DB0007"/>
                </a:solidFill>
                <a:latin typeface="Audrey Text"/>
              </a:rPr>
              <a:t>listopadu</a:t>
            </a:r>
            <a:r>
              <a:rPr sz="2800" b="1" i="0">
                <a:solidFill>
                  <a:srgbClr val="DB0007"/>
                </a:solidFill>
                <a:latin typeface="Audrey Text"/>
              </a:rPr>
              <a:t> 2026</a:t>
            </a:r>
          </a:p>
        </p:txBody>
      </p:sp>
      <p:sp>
        <p:nvSpPr>
          <p:cNvPr id="6" name="Oval 5"/>
          <p:cNvSpPr/>
          <p:nvPr/>
        </p:nvSpPr>
        <p:spPr>
          <a:xfrm>
            <a:off x="1616000" y="2520000"/>
            <a:ext cx="620000" cy="62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6000" y="2520000"/>
            <a:ext cx="2300000" cy="6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2200" b="1" i="0">
                <a:solidFill>
                  <a:srgbClr val="FFFFFF"/>
                </a:solidFill>
                <a:latin typeface="Audrey Display"/>
              </a:rPr>
              <a:t>1</a:t>
            </a:r>
          </a:p>
        </p:txBody>
      </p:sp>
      <p:pic>
        <p:nvPicPr>
          <p:cNvPr id="8" name="Picture 7" descr="icon_pajam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000" y="3320000"/>
            <a:ext cx="780000" cy="5665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6000" y="4250000"/>
            <a:ext cx="2300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sz="1400" b="1" i="0">
                <a:solidFill>
                  <a:srgbClr val="000000"/>
                </a:solidFill>
                <a:latin typeface="Audrey Text"/>
              </a:rPr>
              <a:t>Oblékněte si</a:t>
            </a:r>
          </a:p>
          <a:p>
            <a:pPr algn="ctr">
              <a:lnSpc>
                <a:spcPct val="115000"/>
              </a:lnSpc>
              <a:buNone/>
            </a:pPr>
            <a:r>
              <a:rPr sz="1400" b="1" i="0">
                <a:solidFill>
                  <a:srgbClr val="000000"/>
                </a:solidFill>
                <a:latin typeface="Audrey Text"/>
              </a:rPr>
              <a:t>pyžamo.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66000" y="3490000"/>
            <a:ext cx="500000" cy="44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3000" b="1" i="0">
                <a:solidFill>
                  <a:srgbClr val="CEC6A0"/>
                </a:solidFill>
                <a:latin typeface="Audrey Text"/>
              </a:rPr>
              <a:t>→</a:t>
            </a:r>
          </a:p>
        </p:txBody>
      </p:sp>
      <p:sp>
        <p:nvSpPr>
          <p:cNvPr id="11" name="Oval 10"/>
          <p:cNvSpPr/>
          <p:nvPr/>
        </p:nvSpPr>
        <p:spPr>
          <a:xfrm>
            <a:off x="4396000" y="2520000"/>
            <a:ext cx="620000" cy="62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556000" y="2520000"/>
            <a:ext cx="2300000" cy="6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2200" b="1" i="0">
                <a:solidFill>
                  <a:srgbClr val="FFFFFF"/>
                </a:solidFill>
                <a:latin typeface="Audrey Display"/>
              </a:rPr>
              <a:t>2</a:t>
            </a:r>
          </a:p>
        </p:txBody>
      </p:sp>
      <p:pic>
        <p:nvPicPr>
          <p:cNvPr id="13" name="Picture 12" descr="icon_camer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6000" y="3320000"/>
            <a:ext cx="780000" cy="6156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56000" y="4250000"/>
            <a:ext cx="2300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sz="1400" b="1" i="0">
                <a:solidFill>
                  <a:srgbClr val="000000"/>
                </a:solidFill>
                <a:latin typeface="Audrey Text"/>
              </a:rPr>
              <a:t>Vyfoťte se.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46000" y="3490000"/>
            <a:ext cx="500000" cy="44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3000" b="1" i="0">
                <a:solidFill>
                  <a:srgbClr val="CEC6A0"/>
                </a:solidFill>
                <a:latin typeface="Audrey Text"/>
              </a:rPr>
              <a:t>→</a:t>
            </a:r>
          </a:p>
        </p:txBody>
      </p:sp>
      <p:sp>
        <p:nvSpPr>
          <p:cNvPr id="16" name="Oval 15"/>
          <p:cNvSpPr/>
          <p:nvPr/>
        </p:nvSpPr>
        <p:spPr>
          <a:xfrm>
            <a:off x="7176000" y="2520000"/>
            <a:ext cx="620000" cy="62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336000" y="2520000"/>
            <a:ext cx="2300000" cy="6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2200" b="1" i="0">
                <a:solidFill>
                  <a:srgbClr val="FFFFFF"/>
                </a:solidFill>
                <a:latin typeface="Audrey Display"/>
              </a:rPr>
              <a:t>3</a:t>
            </a:r>
          </a:p>
        </p:txBody>
      </p:sp>
      <p:pic>
        <p:nvPicPr>
          <p:cNvPr id="18" name="Picture 17" descr="icon_sha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000" y="3320000"/>
            <a:ext cx="780000" cy="76691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336000" y="4250000"/>
            <a:ext cx="2300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sz="1400" b="1" i="0">
                <a:solidFill>
                  <a:srgbClr val="000000"/>
                </a:solidFill>
                <a:latin typeface="Audrey Text"/>
              </a:rPr>
              <a:t>Sdílejte.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26000" y="3490000"/>
            <a:ext cx="500000" cy="44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3000" b="1" i="0">
                <a:solidFill>
                  <a:srgbClr val="CEC6A0"/>
                </a:solidFill>
                <a:latin typeface="Audrey Text"/>
              </a:rPr>
              <a:t>→</a:t>
            </a:r>
          </a:p>
        </p:txBody>
      </p:sp>
      <p:sp>
        <p:nvSpPr>
          <p:cNvPr id="21" name="Oval 20"/>
          <p:cNvSpPr/>
          <p:nvPr/>
        </p:nvSpPr>
        <p:spPr>
          <a:xfrm>
            <a:off x="9956000" y="2520000"/>
            <a:ext cx="620000" cy="62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Obrázek 24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D91F4166-5A0C-9688-61B8-43D046EE11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116000" y="2520000"/>
            <a:ext cx="2300000" cy="6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2200" b="1" i="0">
                <a:solidFill>
                  <a:srgbClr val="FFFFFF"/>
                </a:solidFill>
                <a:latin typeface="Audrey Display"/>
              </a:rPr>
              <a:t>4</a:t>
            </a:r>
          </a:p>
        </p:txBody>
      </p:sp>
      <p:pic>
        <p:nvPicPr>
          <p:cNvPr id="23" name="Picture 22" descr="icon_peopl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6000" y="3320000"/>
            <a:ext cx="780000" cy="48722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116000" y="4250000"/>
            <a:ext cx="2300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sz="1400" b="1" i="0">
                <a:solidFill>
                  <a:srgbClr val="000000"/>
                </a:solidFill>
                <a:latin typeface="Audrey Text"/>
              </a:rPr>
              <a:t>Inspirujte</a:t>
            </a:r>
          </a:p>
          <a:p>
            <a:pPr algn="ctr">
              <a:lnSpc>
                <a:spcPct val="115000"/>
              </a:lnSpc>
              <a:buNone/>
            </a:pPr>
            <a:r>
              <a:rPr sz="1400" b="1" i="0">
                <a:solidFill>
                  <a:srgbClr val="000000"/>
                </a:solidFill>
                <a:latin typeface="Audrey Text"/>
              </a:rPr>
              <a:t>další.</a:t>
            </a:r>
          </a:p>
        </p:txBody>
      </p:sp>
      <p:pic>
        <p:nvPicPr>
          <p:cNvPr id="2" name="Obrázek 1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41DFE960-6749-9450-0F1D-01FEBC2458C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899" r="13107" b="31333"/>
          <a:stretch/>
        </p:blipFill>
        <p:spPr>
          <a:xfrm>
            <a:off x="8083881" y="382645"/>
            <a:ext cx="3416969" cy="13144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030000" y="740000"/>
            <a:ext cx="600000" cy="60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>
            <a:spLocks/>
          </p:cNvSpPr>
          <p:nvPr/>
        </p:nvSpPr>
        <p:spPr>
          <a:xfrm>
            <a:off x="1030000" y="740000"/>
            <a:ext cx="600000" cy="6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2200" b="1" i="0">
                <a:solidFill>
                  <a:srgbClr val="FFFFFF"/>
                </a:solidFill>
                <a:latin typeface="Audrey Display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80000" y="640000"/>
            <a:ext cx="7500000" cy="8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buNone/>
            </a:pPr>
            <a:r>
              <a:rPr sz="3200" b="1" i="0">
                <a:solidFill>
                  <a:srgbClr val="000000"/>
                </a:solidFill>
                <a:latin typeface="Audrey Display"/>
              </a:rPr>
              <a:t>Oblékněte si pyžamo.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000" y="2350000"/>
            <a:ext cx="10500000" cy="441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buNone/>
            </a:pPr>
            <a:r>
              <a:rPr lang="cs-CZ" sz="1900" b="0" i="0">
                <a:solidFill>
                  <a:srgbClr val="3A3652"/>
                </a:solidFill>
                <a:latin typeface="Audrey Text"/>
              </a:rPr>
              <a:t>V pátek 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13.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listopadu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lang="cs-CZ" sz="1900" b="0" i="0">
                <a:solidFill>
                  <a:srgbClr val="3A3652"/>
                </a:solidFill>
                <a:latin typeface="Audrey Text"/>
              </a:rPr>
              <a:t>si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oblékněte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pyžamo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tam,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kam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běžně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nepatří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.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Může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to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být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0000" y="3300000"/>
            <a:ext cx="10500000" cy="12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None/>
            </a:pPr>
            <a:r>
              <a:rPr sz="1900" b="1" i="0">
                <a:solidFill>
                  <a:srgbClr val="DB0007"/>
                </a:solidFill>
                <a:latin typeface="Audrey Text"/>
              </a:rPr>
              <a:t>pracoviště  ·  škola nebo univerzita  ·  porada  ·  ambasáda  ·  ministerstvo  ·  úřad  ·  sportovní klub  ·  kulturní instituce  ·  online meeting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0000" y="5150000"/>
            <a:ext cx="10592000" cy="12700"/>
          </a:xfrm>
          <a:prstGeom prst="rect">
            <a:avLst/>
          </a:prstGeom>
          <a:solidFill>
            <a:srgbClr val="A89C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00000" y="5380000"/>
            <a:ext cx="10500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buNone/>
            </a:pPr>
            <a:r>
              <a:rPr sz="2100" b="1" i="0">
                <a:solidFill>
                  <a:srgbClr val="DB0007"/>
                </a:solidFill>
                <a:latin typeface="Audrey Text"/>
              </a:rPr>
              <a:t>Není důležité, kde budete. Důležité je být součástí společného dne.</a:t>
            </a:r>
          </a:p>
        </p:txBody>
      </p:sp>
      <p:pic>
        <p:nvPicPr>
          <p:cNvPr id="3" name="Obrázek 2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2B7C739C-34ED-C73A-8BA4-DC5EC5B402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899" r="13107" b="31333"/>
          <a:stretch/>
        </p:blipFill>
        <p:spPr>
          <a:xfrm>
            <a:off x="8083881" y="382645"/>
            <a:ext cx="3416969" cy="1314450"/>
          </a:xfrm>
          <a:prstGeom prst="rect">
            <a:avLst/>
          </a:prstGeom>
        </p:spPr>
      </p:pic>
      <p:pic>
        <p:nvPicPr>
          <p:cNvPr id="7" name="Obrázek 6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F5576E3B-5A4D-297B-7846-5CB7DA952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030000" y="740000"/>
            <a:ext cx="600000" cy="60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30000" y="740000"/>
            <a:ext cx="600000" cy="6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2200" b="1" i="0">
                <a:solidFill>
                  <a:srgbClr val="FFFFFF"/>
                </a:solidFill>
                <a:latin typeface="Audrey Display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80000" y="640000"/>
            <a:ext cx="8500000" cy="8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buNone/>
            </a:pPr>
            <a:r>
              <a:rPr sz="3200" b="1" i="0">
                <a:solidFill>
                  <a:srgbClr val="000000"/>
                </a:solidFill>
                <a:latin typeface="Audrey Display"/>
              </a:rPr>
              <a:t>Zapojte své kolegy nebo komunitu.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000" y="2350000"/>
            <a:ext cx="10500000" cy="821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buNone/>
            </a:pPr>
            <a:r>
              <a:rPr sz="1900" b="0" i="0" err="1">
                <a:solidFill>
                  <a:srgbClr val="3A3652"/>
                </a:solidFill>
                <a:latin typeface="Audrey Text"/>
              </a:rPr>
              <a:t>Nemusíte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být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sami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.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Naopak</a:t>
            </a:r>
            <a:r>
              <a:rPr lang="cs-CZ" sz="1900">
                <a:solidFill>
                  <a:srgbClr val="3A3652"/>
                </a:solidFill>
                <a:latin typeface="Audrey Text"/>
              </a:rPr>
              <a:t>,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čím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více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lidí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se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zapojí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,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tím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silnější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bude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společné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900" b="0" i="0" err="1">
                <a:solidFill>
                  <a:srgbClr val="3A3652"/>
                </a:solidFill>
                <a:latin typeface="Audrey Text"/>
              </a:rPr>
              <a:t>poselství</a:t>
            </a:r>
            <a:r>
              <a:rPr sz="1900" b="0" i="0">
                <a:solidFill>
                  <a:srgbClr val="3A3652"/>
                </a:solidFill>
                <a:latin typeface="Audrey Text"/>
              </a:rPr>
              <a:t>.</a:t>
            </a:r>
            <a:br>
              <a:rPr lang="cs-CZ" sz="1900" b="0" i="0">
                <a:solidFill>
                  <a:srgbClr val="3A3652"/>
                </a:solidFill>
                <a:latin typeface="Audrey Text"/>
              </a:rPr>
            </a:br>
            <a:r>
              <a:rPr lang="cs-CZ" sz="1900" b="0" i="0">
                <a:solidFill>
                  <a:srgbClr val="3A3652"/>
                </a:solidFill>
                <a:latin typeface="Audrey Text"/>
              </a:rPr>
              <a:t>Zapojit se mohou:</a:t>
            </a:r>
            <a:endParaRPr sz="1900" b="0" i="0">
              <a:solidFill>
                <a:srgbClr val="3A3652"/>
              </a:solidFill>
              <a:latin typeface="Audrey Tex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000" y="3820000"/>
            <a:ext cx="10500000" cy="12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None/>
            </a:pPr>
            <a:r>
              <a:rPr sz="2100" b="1" i="0">
                <a:solidFill>
                  <a:srgbClr val="DB0007"/>
                </a:solidFill>
                <a:latin typeface="Audrey Text"/>
              </a:rPr>
              <a:t>zaměstnanci  ·  studenti  ·  učitelé  ·  sportovní týmy  ·  celé instituce  ·  vedení organizace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0000" y="5150000"/>
            <a:ext cx="10592000" cy="12700"/>
          </a:xfrm>
          <a:prstGeom prst="rect">
            <a:avLst/>
          </a:prstGeom>
          <a:solidFill>
            <a:srgbClr val="A89C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00000" y="5380000"/>
            <a:ext cx="10500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buNone/>
            </a:pPr>
            <a:r>
              <a:rPr sz="2100" b="1" i="0">
                <a:solidFill>
                  <a:srgbClr val="DB0007"/>
                </a:solidFill>
                <a:latin typeface="Audrey Text"/>
              </a:rPr>
              <a:t>Společné gesto v pyžamu je silnější, čím víc lidí ho sdílí s vámi.</a:t>
            </a:r>
          </a:p>
        </p:txBody>
      </p:sp>
      <p:pic>
        <p:nvPicPr>
          <p:cNvPr id="4" name="Obrázek 3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D8C45165-DF6B-C2D3-C83F-FF388825F8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899" r="13107" b="31333"/>
          <a:stretch/>
        </p:blipFill>
        <p:spPr>
          <a:xfrm>
            <a:off x="8083881" y="382645"/>
            <a:ext cx="3416969" cy="1314450"/>
          </a:xfrm>
          <a:prstGeom prst="rect">
            <a:avLst/>
          </a:prstGeom>
        </p:spPr>
      </p:pic>
      <p:pic>
        <p:nvPicPr>
          <p:cNvPr id="7" name="Obrázek 6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75D0A3C9-7985-1D76-2ADA-4ED679E63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096000" y="1150000"/>
            <a:ext cx="6000" cy="5100000"/>
          </a:xfrm>
          <a:prstGeom prst="rect">
            <a:avLst/>
          </a:prstGeom>
          <a:solidFill>
            <a:srgbClr val="A89C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026500" y="1051381"/>
            <a:ext cx="600000" cy="60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13500" y="1051381"/>
            <a:ext cx="600000" cy="6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2200" b="1" i="0">
                <a:solidFill>
                  <a:srgbClr val="FFFFFF"/>
                </a:solidFill>
                <a:latin typeface="Audrey Display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9698" y="951381"/>
            <a:ext cx="3800000" cy="852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  <a:buNone/>
            </a:pPr>
            <a:r>
              <a:rPr sz="2400" b="1" i="0" err="1">
                <a:solidFill>
                  <a:srgbClr val="000000"/>
                </a:solidFill>
                <a:latin typeface="Audrey Display"/>
              </a:rPr>
              <a:t>Vyfoťte</a:t>
            </a:r>
            <a:r>
              <a:rPr sz="2400" b="1" i="0">
                <a:solidFill>
                  <a:srgbClr val="000000"/>
                </a:solidFill>
                <a:latin typeface="Audrey Display"/>
              </a:rPr>
              <a:t> </a:t>
            </a:r>
            <a:r>
              <a:rPr lang="cs-CZ" sz="2400" b="1" i="0">
                <a:solidFill>
                  <a:srgbClr val="000000"/>
                </a:solidFill>
                <a:latin typeface="Audrey Display"/>
              </a:rPr>
              <a:t>se nebo </a:t>
            </a:r>
            <a:br>
              <a:rPr lang="cs-CZ" sz="2400" b="1" i="0">
                <a:solidFill>
                  <a:srgbClr val="000000"/>
                </a:solidFill>
                <a:latin typeface="Audrey Display"/>
              </a:rPr>
            </a:br>
            <a:r>
              <a:rPr lang="cs-CZ" sz="2400" b="1" i="0">
                <a:solidFill>
                  <a:srgbClr val="000000"/>
                </a:solidFill>
                <a:latin typeface="Audrey Display"/>
              </a:rPr>
              <a:t>natočte krátké video</a:t>
            </a:r>
            <a:endParaRPr sz="2400" b="1" i="0">
              <a:solidFill>
                <a:srgbClr val="000000"/>
              </a:solidFill>
              <a:latin typeface="Audrey Display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7643" y="2380860"/>
            <a:ext cx="4900000" cy="1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buNone/>
            </a:pPr>
            <a:r>
              <a:rPr sz="1500" b="0" i="0" err="1">
                <a:solidFill>
                  <a:srgbClr val="3A3652"/>
                </a:solidFill>
                <a:latin typeface="Audrey Text"/>
              </a:rPr>
              <a:t>Pořiďte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jednu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společnou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fotografii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nebo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krátké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video.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Nemusí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být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dokonalé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—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právě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autentické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fotografie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jsou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tím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, co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dává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Pyžamovému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dni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jeho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sílu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.</a:t>
            </a:r>
          </a:p>
        </p:txBody>
      </p:sp>
      <p:sp>
        <p:nvSpPr>
          <p:cNvPr id="10" name="Oval 9"/>
          <p:cNvSpPr/>
          <p:nvPr/>
        </p:nvSpPr>
        <p:spPr>
          <a:xfrm>
            <a:off x="7126000" y="1080430"/>
            <a:ext cx="600000" cy="60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113000" y="1080430"/>
            <a:ext cx="600000" cy="6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2200" b="1" i="0">
                <a:solidFill>
                  <a:srgbClr val="FFFFFF"/>
                </a:solidFill>
                <a:latin typeface="Audrey Display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6000" y="900000"/>
            <a:ext cx="3800000" cy="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  <a:buNone/>
            </a:pPr>
            <a:r>
              <a:rPr sz="2400" b="1" i="0" err="1">
                <a:solidFill>
                  <a:srgbClr val="000000"/>
                </a:solidFill>
                <a:latin typeface="Audrey Display"/>
              </a:rPr>
              <a:t>Sdílejte</a:t>
            </a:r>
            <a:r>
              <a:rPr sz="2400" b="1" i="0">
                <a:solidFill>
                  <a:srgbClr val="000000"/>
                </a:solidFill>
                <a:latin typeface="Audrey Display"/>
              </a:rPr>
              <a:t> </a:t>
            </a:r>
            <a:r>
              <a:rPr sz="2400" b="1" i="0" err="1">
                <a:solidFill>
                  <a:srgbClr val="000000"/>
                </a:solidFill>
                <a:latin typeface="Audrey Display"/>
              </a:rPr>
              <a:t>své</a:t>
            </a:r>
            <a:endParaRPr sz="2400" b="1" i="0">
              <a:solidFill>
                <a:srgbClr val="000000"/>
              </a:solidFill>
              <a:latin typeface="Audrey Display"/>
            </a:endParaRPr>
          </a:p>
          <a:p>
            <a:pPr algn="l">
              <a:lnSpc>
                <a:spcPct val="105000"/>
              </a:lnSpc>
              <a:buNone/>
            </a:pPr>
            <a:r>
              <a:rPr sz="2400" b="1" i="0" err="1">
                <a:solidFill>
                  <a:srgbClr val="000000"/>
                </a:solidFill>
                <a:latin typeface="Audrey Display"/>
              </a:rPr>
              <a:t>zapojení</a:t>
            </a:r>
            <a:r>
              <a:rPr sz="2400" b="1" i="0">
                <a:solidFill>
                  <a:srgbClr val="000000"/>
                </a:solidFill>
                <a:latin typeface="Audrey Display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84314" y="2380860"/>
            <a:ext cx="4900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buNone/>
            </a:pPr>
            <a:r>
              <a:rPr sz="1500" b="0" i="0" err="1">
                <a:solidFill>
                  <a:srgbClr val="3A3652"/>
                </a:solidFill>
                <a:latin typeface="Audrey Text"/>
              </a:rPr>
              <a:t>Sdílejte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fotografii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nebo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video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na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sociálních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sítích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.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Použijte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500" b="0" i="0" err="1">
                <a:solidFill>
                  <a:srgbClr val="3A3652"/>
                </a:solidFill>
                <a:latin typeface="Audrey Text"/>
              </a:rPr>
              <a:t>hashtagy</a:t>
            </a:r>
            <a:r>
              <a:rPr sz="1500" b="0" i="0">
                <a:solidFill>
                  <a:srgbClr val="3A3652"/>
                </a:solidFill>
                <a:latin typeface="Audrey Text"/>
              </a:rPr>
              <a:t>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84314" y="3477941"/>
            <a:ext cx="4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  <a:buNone/>
            </a:pPr>
            <a:r>
              <a:rPr sz="1900" b="1" i="0">
                <a:solidFill>
                  <a:srgbClr val="DB0007"/>
                </a:solidFill>
                <a:latin typeface="Audrey Display"/>
              </a:rPr>
              <a:t>#</a:t>
            </a:r>
            <a:r>
              <a:rPr sz="1900" b="1" i="0" err="1">
                <a:solidFill>
                  <a:srgbClr val="DB0007"/>
                </a:solidFill>
                <a:latin typeface="Audrey Display"/>
              </a:rPr>
              <a:t>SpolecneVPyzamu</a:t>
            </a:r>
            <a:endParaRPr sz="1900" b="1" i="0">
              <a:solidFill>
                <a:srgbClr val="DB0007"/>
              </a:solidFill>
              <a:latin typeface="Audrey Display"/>
            </a:endParaRPr>
          </a:p>
          <a:p>
            <a:pPr algn="l">
              <a:buNone/>
            </a:pPr>
            <a:r>
              <a:rPr sz="1900" b="1" i="0">
                <a:solidFill>
                  <a:srgbClr val="DB0007"/>
                </a:solidFill>
                <a:latin typeface="Audrey Display"/>
              </a:rPr>
              <a:t>#</a:t>
            </a:r>
            <a:r>
              <a:rPr sz="1900" b="1" i="0" err="1">
                <a:solidFill>
                  <a:srgbClr val="DB0007"/>
                </a:solidFill>
                <a:latin typeface="Audrey Display"/>
              </a:rPr>
              <a:t>RodinaZustava</a:t>
            </a:r>
            <a:endParaRPr sz="1900" b="1" i="0">
              <a:solidFill>
                <a:srgbClr val="DB0007"/>
              </a:solidFill>
              <a:latin typeface="Audrey Display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96000" y="4200000"/>
            <a:ext cx="49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buNone/>
            </a:pPr>
            <a:r>
              <a:rPr sz="1500" b="1" i="0">
                <a:solidFill>
                  <a:srgbClr val="000000"/>
                </a:solidFill>
                <a:latin typeface="Audrey Text"/>
              </a:rPr>
              <a:t>a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označte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profil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Dům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Ronalda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McDonalda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Česko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6000" y="5039000"/>
            <a:ext cx="4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buNone/>
            </a:pPr>
            <a:r>
              <a:rPr sz="1400" b="0" i="1" err="1">
                <a:solidFill>
                  <a:srgbClr val="3A3652"/>
                </a:solidFill>
                <a:latin typeface="Audrey Text"/>
              </a:rPr>
              <a:t>Každý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příspěvek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pomáhá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šířit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myšlenku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iniciativy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a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inspiruje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další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školy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,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firmy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i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instituce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 k </a:t>
            </a:r>
            <a:r>
              <a:rPr sz="1400" b="0" i="1" err="1">
                <a:solidFill>
                  <a:srgbClr val="3A3652"/>
                </a:solidFill>
                <a:latin typeface="Audrey Text"/>
              </a:rPr>
              <a:t>zapojení</a:t>
            </a:r>
            <a:r>
              <a:rPr sz="1400" b="0" i="1">
                <a:solidFill>
                  <a:srgbClr val="3A3652"/>
                </a:solidFill>
                <a:latin typeface="Audrey Text"/>
              </a:rPr>
              <a:t>.</a:t>
            </a:r>
          </a:p>
        </p:txBody>
      </p:sp>
      <p:pic>
        <p:nvPicPr>
          <p:cNvPr id="3" name="Obrázek 2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BA27FFA0-2AAB-05AD-DE40-87CA7AA95F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899" r="13107" b="31333"/>
          <a:stretch/>
        </p:blipFill>
        <p:spPr>
          <a:xfrm>
            <a:off x="787643" y="4377941"/>
            <a:ext cx="3416969" cy="1314450"/>
          </a:xfrm>
          <a:prstGeom prst="rect">
            <a:avLst/>
          </a:prstGeom>
        </p:spPr>
      </p:pic>
      <p:pic>
        <p:nvPicPr>
          <p:cNvPr id="7" name="Obrázek 6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1CCC91BD-BA93-7671-D890-18F981C62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19200" y="1158000"/>
            <a:ext cx="97536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buNone/>
            </a:pPr>
            <a:r>
              <a:rPr sz="4200" b="1" i="0" err="1">
                <a:solidFill>
                  <a:srgbClr val="000000"/>
                </a:solidFill>
                <a:latin typeface="Audrey Display"/>
              </a:rPr>
              <a:t>Nemusí</a:t>
            </a:r>
            <a:r>
              <a:rPr sz="4200" b="1" i="0">
                <a:solidFill>
                  <a:srgbClr val="000000"/>
                </a:solidFill>
                <a:latin typeface="Audrey Display"/>
              </a:rPr>
              <a:t> to </a:t>
            </a:r>
            <a:r>
              <a:rPr sz="4200" b="1" i="0" err="1">
                <a:solidFill>
                  <a:srgbClr val="000000"/>
                </a:solidFill>
                <a:latin typeface="Audrey Display"/>
              </a:rPr>
              <a:t>být</a:t>
            </a:r>
            <a:endParaRPr sz="4200" b="1" i="0">
              <a:solidFill>
                <a:srgbClr val="000000"/>
              </a:solidFill>
              <a:latin typeface="Audrey Display"/>
            </a:endParaRPr>
          </a:p>
          <a:p>
            <a:pPr algn="ctr">
              <a:lnSpc>
                <a:spcPct val="105000"/>
              </a:lnSpc>
              <a:buNone/>
            </a:pPr>
            <a:r>
              <a:rPr sz="4200" b="1" i="0" err="1">
                <a:solidFill>
                  <a:srgbClr val="000000"/>
                </a:solidFill>
                <a:latin typeface="Audrey Display"/>
              </a:rPr>
              <a:t>jen</a:t>
            </a:r>
            <a:r>
              <a:rPr sz="4200" b="1" i="0">
                <a:solidFill>
                  <a:srgbClr val="000000"/>
                </a:solidFill>
                <a:latin typeface="Audrey Display"/>
              </a:rPr>
              <a:t> </a:t>
            </a:r>
            <a:r>
              <a:rPr sz="4200" b="1" i="0" err="1">
                <a:solidFill>
                  <a:srgbClr val="000000"/>
                </a:solidFill>
                <a:latin typeface="Audrey Display"/>
              </a:rPr>
              <a:t>jeden</a:t>
            </a:r>
            <a:r>
              <a:rPr sz="4200" b="1" i="0">
                <a:solidFill>
                  <a:srgbClr val="000000"/>
                </a:solidFill>
                <a:latin typeface="Audrey Display"/>
              </a:rPr>
              <a:t> den.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3241221"/>
            <a:ext cx="7924800" cy="1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buNone/>
            </a:pPr>
            <a:r>
              <a:rPr sz="1600" b="0" i="0" err="1">
                <a:solidFill>
                  <a:srgbClr val="3A3652"/>
                </a:solidFill>
                <a:latin typeface="Audrey Text"/>
              </a:rPr>
              <a:t>Pokud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vám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termín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13.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listopadu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nevyhovuje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,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můžete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si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svůj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Pyžamový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den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uspořádat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i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v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jiný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den.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Fotografii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nebo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video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pak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jednoduše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zveřejníte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13.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listopadu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společně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s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ostatními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.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Díky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tomu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se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může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zapojit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opravdu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každý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.</a:t>
            </a:r>
          </a:p>
        </p:txBody>
      </p:sp>
      <p:pic>
        <p:nvPicPr>
          <p:cNvPr id="3" name="Obrázek 2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118F2A7D-1274-2EDE-9D32-92A8DC6102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899" r="13107" b="31333"/>
          <a:stretch/>
        </p:blipFill>
        <p:spPr>
          <a:xfrm>
            <a:off x="4387515" y="5025480"/>
            <a:ext cx="3416969" cy="1314450"/>
          </a:xfrm>
          <a:prstGeom prst="rect">
            <a:avLst/>
          </a:prstGeom>
        </p:spPr>
      </p:pic>
      <p:pic>
        <p:nvPicPr>
          <p:cNvPr id="6" name="Obrázek 5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154FA26D-E296-1F8B-3DE3-235290857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00000" y="780000"/>
            <a:ext cx="860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cs-CZ" sz="3200" b="1" i="0">
                <a:solidFill>
                  <a:srgbClr val="000000"/>
                </a:solidFill>
                <a:latin typeface="Audrey Display"/>
              </a:rPr>
              <a:t>Zapojení se meze nekladou. </a:t>
            </a:r>
            <a:endParaRPr sz="3200" b="1" i="0">
              <a:solidFill>
                <a:srgbClr val="000000"/>
              </a:solidFill>
              <a:latin typeface="Audrey Display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000" y="1762000"/>
            <a:ext cx="95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1600" b="0" i="0" err="1">
                <a:solidFill>
                  <a:srgbClr val="3A3652"/>
                </a:solidFill>
                <a:latin typeface="Audrey Text"/>
              </a:rPr>
              <a:t>Zapojení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může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mít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mnoho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podob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.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Můžete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například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:</a:t>
            </a:r>
          </a:p>
        </p:txBody>
      </p:sp>
      <p:sp>
        <p:nvSpPr>
          <p:cNvPr id="8" name="Oval 7"/>
          <p:cNvSpPr/>
          <p:nvPr/>
        </p:nvSpPr>
        <p:spPr>
          <a:xfrm>
            <a:off x="800000" y="2650000"/>
            <a:ext cx="80000" cy="8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65000" y="2514567"/>
            <a:ext cx="4850000" cy="3508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sz="1500" i="0" err="1">
                <a:solidFill>
                  <a:srgbClr val="000000"/>
                </a:solidFill>
                <a:latin typeface="Audrey Text"/>
              </a:rPr>
              <a:t>uspořádat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společnou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snídani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nebo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kávu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v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pyžamu</a:t>
            </a:r>
            <a:endParaRPr sz="1500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300000" y="2650000"/>
            <a:ext cx="80000" cy="8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615000" y="2474567"/>
            <a:ext cx="4850000" cy="3508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cs-CZ" sz="1500" i="0">
                <a:solidFill>
                  <a:srgbClr val="000000"/>
                </a:solidFill>
                <a:latin typeface="Audrey Text"/>
              </a:rPr>
              <a:t>připravit tematický den pro zaměstnance nebo studenty</a:t>
            </a:r>
            <a:endParaRPr sz="1500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00000" y="3600000"/>
            <a:ext cx="80000" cy="8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65000" y="3464567"/>
            <a:ext cx="4850000" cy="3508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cs-CZ" sz="1500" i="0">
                <a:solidFill>
                  <a:srgbClr val="000000"/>
                </a:solidFill>
                <a:latin typeface="Audrey Text"/>
              </a:rPr>
              <a:t>vyhlásit dobrovolnou zaměstnaneckou sbírku</a:t>
            </a:r>
            <a:endParaRPr sz="1500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300000" y="3600000"/>
            <a:ext cx="80000" cy="8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615000" y="3417262"/>
            <a:ext cx="4850000" cy="3508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sz="1500" i="0" err="1">
                <a:solidFill>
                  <a:srgbClr val="000000"/>
                </a:solidFill>
                <a:latin typeface="Audrey Text"/>
              </a:rPr>
              <a:t>uspořádat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interní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soutěž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o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nejoriginálnější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pyžamo</a:t>
            </a:r>
            <a:endParaRPr sz="1500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800000" y="4550000"/>
            <a:ext cx="80000" cy="8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165000" y="4316068"/>
            <a:ext cx="4850000" cy="6278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sz="1500" i="0" err="1">
                <a:solidFill>
                  <a:srgbClr val="000000"/>
                </a:solidFill>
                <a:latin typeface="Audrey Text"/>
              </a:rPr>
              <a:t>sdílet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příběhy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rodin</a:t>
            </a:r>
            <a:r>
              <a:rPr sz="1500" i="0">
                <a:solidFill>
                  <a:srgbClr val="000000"/>
                </a:solidFill>
                <a:latin typeface="Audrey Text"/>
              </a:rPr>
              <a:t>,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kterým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Dům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Ronalda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McDonalda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pomáhá</a:t>
            </a:r>
            <a:endParaRPr sz="1500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300000" y="4550000"/>
            <a:ext cx="80000" cy="8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542000" y="4236068"/>
            <a:ext cx="4850000" cy="6278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sz="1500" i="0" err="1">
                <a:solidFill>
                  <a:srgbClr val="000000"/>
                </a:solidFill>
                <a:latin typeface="Audrey Text"/>
              </a:rPr>
              <a:t>podpořit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výstavbu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druhého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Domu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Ronalda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McDonalda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v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Olomouci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dobrovolným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finančním</a:t>
            </a:r>
            <a:r>
              <a:rPr sz="1500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i="0" err="1">
                <a:solidFill>
                  <a:srgbClr val="000000"/>
                </a:solidFill>
                <a:latin typeface="Audrey Text"/>
              </a:rPr>
              <a:t>darem</a:t>
            </a:r>
            <a:endParaRPr sz="1500" i="0">
              <a:solidFill>
                <a:srgbClr val="000000"/>
              </a:solidFill>
              <a:latin typeface="Audrey Text"/>
            </a:endParaRPr>
          </a:p>
        </p:txBody>
      </p:sp>
      <p:pic>
        <p:nvPicPr>
          <p:cNvPr id="20" name="Obrázek 19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9237A96B-B940-668D-C3F1-6BCA94E020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899" r="13107" b="31333"/>
          <a:stretch/>
        </p:blipFill>
        <p:spPr>
          <a:xfrm>
            <a:off x="8083881" y="382645"/>
            <a:ext cx="3416969" cy="1314450"/>
          </a:xfrm>
          <a:prstGeom prst="rect">
            <a:avLst/>
          </a:prstGeom>
        </p:spPr>
      </p:pic>
      <p:pic>
        <p:nvPicPr>
          <p:cNvPr id="21" name="Obrázek 20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A5886EC4-332F-C8C8-5C5B-B965A77A5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00000" y="780000"/>
            <a:ext cx="860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3200" b="1" i="0">
                <a:solidFill>
                  <a:srgbClr val="000000"/>
                </a:solidFill>
                <a:latin typeface="Audrey Display"/>
              </a:rPr>
              <a:t>Co </a:t>
            </a:r>
            <a:r>
              <a:rPr lang="cs-CZ" sz="3200" b="1" i="0">
                <a:solidFill>
                  <a:srgbClr val="000000"/>
                </a:solidFill>
                <a:latin typeface="Audrey Display"/>
              </a:rPr>
              <a:t>pro vás připravíme</a:t>
            </a:r>
            <a:r>
              <a:rPr sz="3200" b="1" i="0">
                <a:solidFill>
                  <a:srgbClr val="000000"/>
                </a:solidFill>
                <a:latin typeface="Audrey Display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000" y="1774947"/>
            <a:ext cx="95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1600" b="0" i="0">
                <a:solidFill>
                  <a:srgbClr val="3A3652"/>
                </a:solidFill>
                <a:latin typeface="Audrey Text"/>
              </a:rPr>
              <a:t>Po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potvrzení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zapojení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vám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připravíme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vše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 </a:t>
            </a:r>
            <a:r>
              <a:rPr sz="1600" b="0" i="0" err="1">
                <a:solidFill>
                  <a:srgbClr val="3A3652"/>
                </a:solidFill>
                <a:latin typeface="Audrey Text"/>
              </a:rPr>
              <a:t>potřebné</a:t>
            </a:r>
            <a:r>
              <a:rPr sz="1600" b="0" i="0">
                <a:solidFill>
                  <a:srgbClr val="3A3652"/>
                </a:solidFill>
                <a:latin typeface="Audrey Text"/>
              </a:rPr>
              <a:t>:</a:t>
            </a:r>
          </a:p>
        </p:txBody>
      </p:sp>
      <p:sp>
        <p:nvSpPr>
          <p:cNvPr id="8" name="Oval 7"/>
          <p:cNvSpPr/>
          <p:nvPr/>
        </p:nvSpPr>
        <p:spPr>
          <a:xfrm>
            <a:off x="800000" y="2650000"/>
            <a:ext cx="340000" cy="34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con_check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00" y="2690000"/>
            <a:ext cx="260000" cy="260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68000" y="2460000"/>
            <a:ext cx="4620000" cy="7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buNone/>
            </a:pPr>
            <a:r>
              <a:rPr sz="1500" b="1" i="0" err="1">
                <a:solidFill>
                  <a:srgbClr val="000000"/>
                </a:solidFill>
                <a:latin typeface="Audrey Text"/>
              </a:rPr>
              <a:t>grafické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podklady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pro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sociální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sítě</a:t>
            </a:r>
            <a:endParaRPr sz="1500" b="1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300000" y="2650000"/>
            <a:ext cx="340000" cy="34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con_check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00" y="2690000"/>
            <a:ext cx="260000" cy="26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80000" y="2450000"/>
            <a:ext cx="4620000" cy="7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buNone/>
            </a:pPr>
            <a:r>
              <a:rPr sz="1500" b="1" i="0" err="1">
                <a:solidFill>
                  <a:srgbClr val="000000"/>
                </a:solidFill>
                <a:latin typeface="Audrey Text"/>
              </a:rPr>
              <a:t>plakáty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a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materiály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pro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interní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komunikaci</a:t>
            </a:r>
            <a:endParaRPr sz="1500" b="1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00000" y="3370000"/>
            <a:ext cx="340000" cy="34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con_check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00" y="3410000"/>
            <a:ext cx="260000" cy="260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68000" y="3144000"/>
            <a:ext cx="4620000" cy="7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buNone/>
            </a:pPr>
            <a:r>
              <a:rPr sz="1500" b="1" i="0" err="1">
                <a:solidFill>
                  <a:srgbClr val="000000"/>
                </a:solidFill>
                <a:latin typeface="Audrey Text"/>
              </a:rPr>
              <a:t>doporučené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texty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příspěvků</a:t>
            </a:r>
            <a:endParaRPr sz="1500" b="1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300000" y="3370000"/>
            <a:ext cx="340000" cy="34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con_check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00" y="3410000"/>
            <a:ext cx="260000" cy="26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80000" y="3134000"/>
            <a:ext cx="4620000" cy="7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buNone/>
            </a:pPr>
            <a:r>
              <a:rPr sz="1500" b="1" i="0" err="1">
                <a:solidFill>
                  <a:srgbClr val="000000"/>
                </a:solidFill>
                <a:latin typeface="Audrey Text"/>
              </a:rPr>
              <a:t>vizuály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pro web a intranet</a:t>
            </a:r>
          </a:p>
        </p:txBody>
      </p:sp>
      <p:sp>
        <p:nvSpPr>
          <p:cNvPr id="20" name="Oval 19"/>
          <p:cNvSpPr/>
          <p:nvPr/>
        </p:nvSpPr>
        <p:spPr>
          <a:xfrm>
            <a:off x="800000" y="4090000"/>
            <a:ext cx="340000" cy="34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con_check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00" y="4130000"/>
            <a:ext cx="260000" cy="260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368000" y="3900000"/>
            <a:ext cx="4620000" cy="7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buNone/>
            </a:pPr>
            <a:r>
              <a:rPr sz="1500" b="1" i="0" err="1">
                <a:solidFill>
                  <a:srgbClr val="000000"/>
                </a:solidFill>
                <a:latin typeface="Audrey Text"/>
              </a:rPr>
              <a:t>komunikační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manuál</a:t>
            </a:r>
            <a:endParaRPr sz="1500" b="1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300000" y="4090000"/>
            <a:ext cx="340000" cy="34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icon_check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00" y="4130000"/>
            <a:ext cx="260000" cy="26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780000" y="3885347"/>
            <a:ext cx="4620000" cy="7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buNone/>
            </a:pPr>
            <a:r>
              <a:rPr sz="1500" b="1" i="0" err="1">
                <a:solidFill>
                  <a:srgbClr val="000000"/>
                </a:solidFill>
                <a:latin typeface="Audrey Text"/>
              </a:rPr>
              <a:t>fotografie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a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videa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kampaně</a:t>
            </a:r>
            <a:endParaRPr sz="1500" b="1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0000" y="4810000"/>
            <a:ext cx="340000" cy="34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7" name="Picture 26" descr="icon_check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00" y="4850000"/>
            <a:ext cx="260000" cy="260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368000" y="4620000"/>
            <a:ext cx="4620000" cy="7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buNone/>
            </a:pPr>
            <a:r>
              <a:rPr sz="1500" b="1" i="0">
                <a:solidFill>
                  <a:srgbClr val="000000"/>
                </a:solidFill>
                <a:latin typeface="Audrey Text"/>
              </a:rPr>
              <a:t>logo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Pyžamového</a:t>
            </a:r>
            <a:r>
              <a:rPr sz="1500" b="1" i="0">
                <a:solidFill>
                  <a:srgbClr val="000000"/>
                </a:solidFill>
                <a:latin typeface="Audrey Text"/>
              </a:rPr>
              <a:t> </a:t>
            </a:r>
            <a:r>
              <a:rPr sz="1500" b="1" i="0" err="1">
                <a:solidFill>
                  <a:srgbClr val="000000"/>
                </a:solidFill>
                <a:latin typeface="Audrey Text"/>
              </a:rPr>
              <a:t>dne</a:t>
            </a:r>
            <a:endParaRPr sz="1500" b="1" i="0">
              <a:solidFill>
                <a:srgbClr val="000000"/>
              </a:solidFill>
              <a:latin typeface="Audrey Text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6300000" y="4810000"/>
            <a:ext cx="340000" cy="340000"/>
          </a:xfrm>
          <a:prstGeom prst="ellipse">
            <a:avLst/>
          </a:prstGeom>
          <a:solidFill>
            <a:srgbClr val="DB00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" name="Picture 29" descr="icon_check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00" y="4850000"/>
            <a:ext cx="260000" cy="26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780000" y="4586673"/>
            <a:ext cx="4620000" cy="72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buNone/>
            </a:pPr>
            <a:r>
              <a:rPr sz="1500" b="1" i="0">
                <a:solidFill>
                  <a:srgbClr val="000000"/>
                </a:solidFill>
                <a:latin typeface="Audrey Text"/>
              </a:rPr>
              <a:t>možnost konzultace s naším týmem</a:t>
            </a:r>
          </a:p>
        </p:txBody>
      </p:sp>
      <p:pic>
        <p:nvPicPr>
          <p:cNvPr id="32" name="Obrázek 31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877902BB-C82A-5939-E2CF-1E6B4CA5EF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899" r="13107" b="31333"/>
          <a:stretch/>
        </p:blipFill>
        <p:spPr>
          <a:xfrm>
            <a:off x="8083881" y="382645"/>
            <a:ext cx="3416969" cy="1314450"/>
          </a:xfrm>
          <a:prstGeom prst="rect">
            <a:avLst/>
          </a:prstGeom>
        </p:spPr>
      </p:pic>
      <p:pic>
        <p:nvPicPr>
          <p:cNvPr id="33" name="Obrázek 32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A847B7B9-B652-777F-A870-F5F41D143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CE4C1-E324-BCBE-8E7C-A206108AD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7D64-FDC2-AAA0-881A-A322EE42E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070" y="2816747"/>
            <a:ext cx="8043861" cy="1901952"/>
          </a:xfrm>
        </p:spPr>
        <p:txBody>
          <a:bodyPr/>
          <a:lstStyle/>
          <a:p>
            <a:r>
              <a:rPr lang="en-US" sz="4800" b="1"/>
              <a:t>MANIFEST</a:t>
            </a:r>
          </a:p>
        </p:txBody>
      </p:sp>
    </p:spTree>
    <p:extLst>
      <p:ext uri="{BB962C8B-B14F-4D97-AF65-F5344CB8AC3E}">
        <p14:creationId xmlns:p14="http://schemas.microsoft.com/office/powerpoint/2010/main" val="2893884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94954-B877-0794-87E5-15F4929C9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0CF6332-5095-139D-34DE-CDE15FF28E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54453"/>
            <a:ext cx="11277600" cy="5822387"/>
          </a:xfrm>
        </p:spPr>
        <p:txBody>
          <a:bodyPr/>
          <a:lstStyle/>
          <a:p>
            <a:pPr algn="ctr"/>
            <a:r>
              <a:rPr lang="cs-CZ" sz="3200">
                <a:latin typeface="+mn-lt"/>
              </a:rPr>
              <a:t>Jednou za rok si oblékáme pyžamo tam, kam běžně nepatří.</a:t>
            </a:r>
          </a:p>
          <a:p>
            <a:pPr algn="ctr"/>
            <a:r>
              <a:rPr lang="cs-CZ" sz="3200">
                <a:latin typeface="+mn-lt"/>
              </a:rPr>
              <a:t>Do práce.</a:t>
            </a:r>
            <a:br>
              <a:rPr lang="cs-CZ" sz="3200">
                <a:latin typeface="+mn-lt"/>
              </a:rPr>
            </a:br>
            <a:r>
              <a:rPr lang="cs-CZ" sz="3200">
                <a:latin typeface="+mn-lt"/>
              </a:rPr>
              <a:t>Do školy.</a:t>
            </a:r>
            <a:br>
              <a:rPr lang="cs-CZ" sz="3200">
                <a:latin typeface="+mn-lt"/>
              </a:rPr>
            </a:br>
            <a:r>
              <a:rPr lang="cs-CZ" sz="3200">
                <a:latin typeface="+mn-lt"/>
              </a:rPr>
              <a:t>Na poradu.</a:t>
            </a:r>
            <a:br>
              <a:rPr lang="cs-CZ" sz="3200">
                <a:latin typeface="+mn-lt"/>
              </a:rPr>
            </a:br>
            <a:r>
              <a:rPr lang="cs-CZ" sz="3200">
                <a:latin typeface="+mn-lt"/>
              </a:rPr>
              <a:t>Na ambasádu.</a:t>
            </a:r>
            <a:br>
              <a:rPr lang="cs-CZ" sz="3200">
                <a:latin typeface="+mn-lt"/>
              </a:rPr>
            </a:br>
            <a:r>
              <a:rPr lang="cs-CZ" sz="3200">
                <a:latin typeface="+mn-lt"/>
              </a:rPr>
              <a:t>Na radnici.</a:t>
            </a:r>
            <a:br>
              <a:rPr lang="cs-CZ" sz="3200">
                <a:latin typeface="+mn-lt"/>
              </a:rPr>
            </a:br>
            <a:r>
              <a:rPr lang="cs-CZ" sz="3200">
                <a:latin typeface="+mn-lt"/>
              </a:rPr>
              <a:t>Na trénink.</a:t>
            </a:r>
          </a:p>
          <a:p>
            <a:pPr algn="ctr"/>
            <a:r>
              <a:rPr lang="cs-CZ" sz="3200">
                <a:latin typeface="+mn-lt"/>
              </a:rPr>
              <a:t>Na jeden den obracíme svět naruby.</a:t>
            </a:r>
          </a:p>
          <a:p>
            <a:pPr algn="ctr"/>
            <a:r>
              <a:rPr lang="cs-CZ" sz="3200">
                <a:latin typeface="+mn-lt"/>
              </a:rPr>
              <a:t>Ne proto, že je pyžamo neobvyklé.</a:t>
            </a:r>
          </a:p>
          <a:p>
            <a:pPr algn="ctr"/>
            <a:r>
              <a:rPr lang="cs-CZ" sz="3200">
                <a:latin typeface="+mn-lt"/>
              </a:rPr>
              <a:t>Ale proto, že chceme připomenout děti, pro které je každodenní realitou.</a:t>
            </a:r>
          </a:p>
          <a:p>
            <a:pPr algn="ctr"/>
            <a:endParaRPr lang="cs-CZ" sz="3200" b="1">
              <a:latin typeface="+mn-lt"/>
            </a:endParaRPr>
          </a:p>
        </p:txBody>
      </p:sp>
      <p:pic>
        <p:nvPicPr>
          <p:cNvPr id="3" name="Obrázek 2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33445E92-A80F-E17C-6705-3692FFD17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6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BFEC2-53E9-DBEC-AB17-E04030067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1809E-8966-3B8E-3242-251513283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070" y="2816747"/>
            <a:ext cx="8043861" cy="1901952"/>
          </a:xfrm>
        </p:spPr>
        <p:txBody>
          <a:bodyPr/>
          <a:lstStyle/>
          <a:p>
            <a:r>
              <a:rPr lang="en-US" sz="4800" b="1" err="1"/>
              <a:t>Jeden</a:t>
            </a:r>
            <a:r>
              <a:rPr lang="en-US" sz="4800" b="1"/>
              <a:t> den </a:t>
            </a:r>
            <a:r>
              <a:rPr lang="en-US" sz="4800" b="1" err="1"/>
              <a:t>nosíme</a:t>
            </a:r>
            <a:r>
              <a:rPr lang="en-US" sz="4800" b="1"/>
              <a:t> </a:t>
            </a:r>
            <a:r>
              <a:rPr lang="en-US" sz="4800" b="1" err="1"/>
              <a:t>pyžamo</a:t>
            </a:r>
            <a:r>
              <a:rPr lang="en-US" sz="4800" b="1"/>
              <a:t> tam, </a:t>
            </a:r>
            <a:r>
              <a:rPr lang="en-US" sz="4800" b="1" err="1"/>
              <a:t>kam</a:t>
            </a:r>
            <a:r>
              <a:rPr lang="en-US" sz="4800" b="1"/>
              <a:t> </a:t>
            </a:r>
            <a:r>
              <a:rPr lang="en-US" sz="4800" b="1" err="1"/>
              <a:t>běžně</a:t>
            </a:r>
            <a:r>
              <a:rPr lang="en-US" sz="4800" b="1"/>
              <a:t> </a:t>
            </a:r>
            <a:r>
              <a:rPr lang="en-US" sz="4800" b="1" err="1"/>
              <a:t>nepatří</a:t>
            </a:r>
            <a:endParaRPr lang="en-US" sz="4800" b="1"/>
          </a:p>
        </p:txBody>
      </p:sp>
    </p:spTree>
    <p:extLst>
      <p:ext uri="{BB962C8B-B14F-4D97-AF65-F5344CB8AC3E}">
        <p14:creationId xmlns:p14="http://schemas.microsoft.com/office/powerpoint/2010/main" val="1480992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67196-574C-5C8D-ECC8-9203FDA7A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39DDA6-3843-6D5B-6C20-3AC2467863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035613"/>
            <a:ext cx="11277600" cy="5822387"/>
          </a:xfrm>
        </p:spPr>
        <p:txBody>
          <a:bodyPr/>
          <a:lstStyle/>
          <a:p>
            <a:pPr algn="ctr"/>
            <a:r>
              <a:rPr lang="cs-CZ" sz="3200">
                <a:latin typeface="+mn-lt"/>
              </a:rPr>
              <a:t>Každý rok tráví tisíce dětí v českých nemocnicích dlouhé týdny nebo měsíce. Nemocniční pyžamo se stává jejich každodenním oblečením. Místo školy, kamarádů nebo dětského pokoje prožívají dny na nemocničním oddělení.</a:t>
            </a:r>
          </a:p>
          <a:p>
            <a:pPr algn="ctr"/>
            <a:r>
              <a:rPr lang="cs-CZ" sz="3200">
                <a:latin typeface="+mn-lt"/>
              </a:rPr>
              <a:t>My si pyžamo oblékáme dobrovolně. Jen na jeden den.</a:t>
            </a:r>
          </a:p>
          <a:p>
            <a:pPr algn="ctr"/>
            <a:r>
              <a:rPr lang="cs-CZ" sz="3200">
                <a:latin typeface="+mn-lt"/>
              </a:rPr>
              <a:t>A právě tímto jednoduchým gestem říkáme:</a:t>
            </a:r>
          </a:p>
          <a:p>
            <a:pPr algn="ctr"/>
            <a:r>
              <a:rPr lang="cs-CZ" sz="3200" b="1">
                <a:latin typeface="+mn-lt"/>
              </a:rPr>
              <a:t>Vidíme vás. Myslíme na vás. Jsme s vámi.</a:t>
            </a:r>
            <a:endParaRPr lang="cs-CZ" sz="3200">
              <a:latin typeface="+mn-lt"/>
            </a:endParaRPr>
          </a:p>
          <a:p>
            <a:pPr algn="ctr"/>
            <a:r>
              <a:rPr lang="cs-CZ" sz="3200">
                <a:latin typeface="+mn-lt"/>
              </a:rPr>
              <a:t>Protože věříme, že dítě během dlouhé léčby potřebuje nejen špičkovou zdravotní péči.</a:t>
            </a:r>
          </a:p>
          <a:p>
            <a:pPr algn="ctr"/>
            <a:r>
              <a:rPr lang="cs-CZ" sz="3200">
                <a:latin typeface="+mn-lt"/>
              </a:rPr>
              <a:t>Potřebuje také své nejbližší.</a:t>
            </a:r>
          </a:p>
        </p:txBody>
      </p:sp>
      <p:pic>
        <p:nvPicPr>
          <p:cNvPr id="2" name="Obrázek 1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7D90417A-60FB-54C0-A15B-54D3B95EF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56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1E249-6F0C-AF99-9F8E-3161112C6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AD58CD-7036-A0B0-22A7-9B07337805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88618" y="1143000"/>
            <a:ext cx="5486399" cy="4572000"/>
          </a:xfrm>
        </p:spPr>
        <p:txBody>
          <a:bodyPr anchor="t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2200"/>
              <a:t>Pyžamový den vyhlašuje nadační fond </a:t>
            </a:r>
            <a:r>
              <a:rPr lang="cs-CZ" sz="2200" b="1"/>
              <a:t>Dům Ronalda McDonalda Česko</a:t>
            </a:r>
            <a:r>
              <a:rPr lang="cs-CZ" sz="2200"/>
              <a:t>. Poskytujeme bezplatné ubytování rodinám dlouhodobě hospitalizovaných dětí v blízkosti nemocnice. </a:t>
            </a:r>
            <a:br>
              <a:rPr lang="cs-CZ" sz="2200"/>
            </a:br>
            <a:br>
              <a:rPr lang="cs-CZ" sz="2200"/>
            </a:br>
            <a:r>
              <a:rPr lang="cs-CZ" sz="2200"/>
              <a:t>Náš první dům funguje už čtvrtým rokem v areálu pražské Fakultní nemocnice Motol a Homolka. Teď se chystáme postavit druhý takový dům v areálu Fakultní nemocnice Olomouc. Náš dům slouží rodinám dětských pacientů všech dětských klinik.</a:t>
            </a:r>
            <a:br>
              <a:rPr lang="cs-CZ" sz="2200"/>
            </a:br>
            <a:br>
              <a:rPr lang="cs-CZ" sz="2200"/>
            </a:br>
            <a:endParaRPr lang="cs-CZ" sz="2200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D58943-4AD7-2DEA-B124-C30345C1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468561"/>
            <a:ext cx="5486400" cy="875607"/>
          </a:xfrm>
        </p:spPr>
        <p:txBody>
          <a:bodyPr anchor="t">
            <a:normAutofit/>
          </a:bodyPr>
          <a:lstStyle/>
          <a:p>
            <a:r>
              <a:rPr lang="en-US" b="1" err="1"/>
              <a:t>Kdo</a:t>
            </a:r>
            <a:r>
              <a:rPr lang="en-US" b="1"/>
              <a:t> za </a:t>
            </a:r>
            <a:r>
              <a:rPr lang="en-US" b="1" err="1"/>
              <a:t>iniciativou</a:t>
            </a:r>
            <a:r>
              <a:rPr lang="en-US" b="1"/>
              <a:t> </a:t>
            </a:r>
            <a:r>
              <a:rPr lang="en-US" b="1" err="1"/>
              <a:t>stojí</a:t>
            </a:r>
            <a:r>
              <a:rPr lang="en-US" b="1"/>
              <a:t>?</a:t>
            </a:r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92075B94-E0F6-D914-99FA-014A4518333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l="15433" r="15433"/>
          <a:stretch/>
        </p:blipFill>
        <p:spPr>
          <a:xfrm rot="5400000">
            <a:off x="6245352" y="301752"/>
            <a:ext cx="5495544" cy="5961888"/>
          </a:xfrm>
          <a:blipFill dpi="0" rotWithShape="0">
            <a:blip r:embed="rId4"/>
            <a:srcRect/>
            <a:stretch>
              <a:fillRect b="17000"/>
            </a:stretch>
          </a:blipFill>
        </p:spPr>
      </p:pic>
      <p:pic>
        <p:nvPicPr>
          <p:cNvPr id="7" name="Obrázek 6" descr="Obsah obrázku srdce, Grafika, Karmín&#10;&#10;Popis byl vytvořen automaticky">
            <a:extLst>
              <a:ext uri="{FF2B5EF4-FFF2-40B4-BE49-F238E27FC236}">
                <a16:creationId xmlns:a16="http://schemas.microsoft.com/office/drawing/2014/main" id="{65268401-CA1D-93A5-8C55-BF5B80DCF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73" y="5504476"/>
            <a:ext cx="2304544" cy="135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59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02D61-521F-80E5-F254-80E9CB54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02C773-021A-2F61-50DC-B324E87A08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88618" y="1143000"/>
            <a:ext cx="5486399" cy="45720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2200"/>
              <a:t>Od otevření našeho domu v Motole v roce 2022 jsme bezplatně ubytovali už téměř </a:t>
            </a:r>
            <a:r>
              <a:rPr lang="cs-CZ" sz="2200" b="1"/>
              <a:t>700 rodin </a:t>
            </a:r>
            <a:r>
              <a:rPr lang="cs-CZ" sz="2200"/>
              <a:t>a poskytli jsme tak  </a:t>
            </a:r>
            <a:r>
              <a:rPr lang="cs-CZ" sz="2200" b="1"/>
              <a:t>23 600 rodinných noclehů</a:t>
            </a:r>
            <a:br>
              <a:rPr lang="cs-CZ" sz="2200" b="1"/>
            </a:br>
            <a:br>
              <a:rPr lang="cs-CZ" sz="2200" b="1"/>
            </a:br>
            <a:r>
              <a:rPr lang="cs-CZ" sz="2200"/>
              <a:t>Dům Ronalda McDonalda Česko je lokální pobočka světové organizace Ronald McDonald House. </a:t>
            </a:r>
            <a:br>
              <a:rPr lang="cs-CZ" sz="2200"/>
            </a:br>
            <a:br>
              <a:rPr lang="cs-CZ" sz="2200"/>
            </a:br>
            <a:r>
              <a:rPr lang="cs-CZ" sz="2200"/>
              <a:t>V Čechách působíme už vice než dvacet let. Jsme jediným ubytovacím zařízením svého druhu v České republice.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A7C1A-1B25-D993-2496-47A13F22A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468561"/>
            <a:ext cx="5486400" cy="875607"/>
          </a:xfrm>
        </p:spPr>
        <p:txBody>
          <a:bodyPr anchor="t">
            <a:normAutofit/>
          </a:bodyPr>
          <a:lstStyle/>
          <a:p>
            <a:r>
              <a:rPr lang="en-US" b="1" err="1"/>
              <a:t>Kdo</a:t>
            </a:r>
            <a:r>
              <a:rPr lang="en-US" b="1"/>
              <a:t> za </a:t>
            </a:r>
            <a:r>
              <a:rPr lang="en-US" b="1" err="1"/>
              <a:t>iniciativou</a:t>
            </a:r>
            <a:r>
              <a:rPr lang="en-US" b="1"/>
              <a:t> </a:t>
            </a:r>
            <a:r>
              <a:rPr lang="en-US" b="1" err="1"/>
              <a:t>stojí</a:t>
            </a:r>
            <a:r>
              <a:rPr lang="en-US" b="1"/>
              <a:t>?</a:t>
            </a:r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3E08A23D-E93C-AE50-88C6-EFBFED19A3E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48" b="48"/>
          <a:stretch/>
        </p:blipFill>
        <p:spPr>
          <a:xfrm>
            <a:off x="6245352" y="301752"/>
            <a:ext cx="5495544" cy="5961888"/>
          </a:xfrm>
          <a:blipFill dpi="0" rotWithShape="0">
            <a:blip r:embed="rId4"/>
            <a:srcRect/>
            <a:stretch>
              <a:fillRect b="17000"/>
            </a:stretch>
          </a:blipFill>
        </p:spPr>
      </p:pic>
      <p:pic>
        <p:nvPicPr>
          <p:cNvPr id="8" name="Obrázek 7" descr="Obsah obrázku srdce, Grafika, Karmín&#10;&#10;Popis byl vytvořen automaticky">
            <a:extLst>
              <a:ext uri="{FF2B5EF4-FFF2-40B4-BE49-F238E27FC236}">
                <a16:creationId xmlns:a16="http://schemas.microsoft.com/office/drawing/2014/main" id="{DDF0E59B-F9D8-386D-811B-E4BF581120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72" y="5431863"/>
            <a:ext cx="2369131" cy="142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30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A328C-B40E-46E0-2617-43E47546B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B0153A-DF97-3FF0-7A08-86538A02DA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035613"/>
            <a:ext cx="11277600" cy="5822387"/>
          </a:xfrm>
        </p:spPr>
        <p:txBody>
          <a:bodyPr/>
          <a:lstStyle/>
          <a:p>
            <a:pPr algn="ctr"/>
            <a:r>
              <a:rPr lang="cs-CZ" sz="3200"/>
              <a:t>Každé pyžamo, které se 13. listopadu objeví ve škole, v kanceláři, na úřadě nebo na ulici, je symbolem solidarity s rodinami, které právě společně procházejí dlouhou léčbou dítěte.</a:t>
            </a:r>
          </a:p>
          <a:p>
            <a:pPr algn="ctr"/>
            <a:br>
              <a:rPr lang="cs-CZ" sz="3200"/>
            </a:br>
            <a:r>
              <a:rPr lang="cs-CZ" sz="3200"/>
              <a:t>Přidejte se k nám.</a:t>
            </a:r>
          </a:p>
          <a:p>
            <a:pPr algn="ctr"/>
            <a:r>
              <a:rPr lang="cs-CZ" sz="3200"/>
              <a:t>Oblékněte si pyžamo tam, kam běžně nepatří.</a:t>
            </a:r>
          </a:p>
          <a:p>
            <a:pPr algn="ctr"/>
            <a:r>
              <a:rPr lang="cs-CZ" sz="3200"/>
              <a:t>A pomozte na jeden den obrátit svět naruby.</a:t>
            </a:r>
          </a:p>
          <a:p>
            <a:pPr algn="ctr"/>
            <a:br>
              <a:rPr lang="cs-CZ" sz="3200" b="1"/>
            </a:br>
            <a:r>
              <a:rPr lang="cs-CZ" sz="3200" b="1"/>
              <a:t>Protože rodina není návštěva. Rodina zůstává.</a:t>
            </a:r>
          </a:p>
        </p:txBody>
      </p:sp>
      <p:pic>
        <p:nvPicPr>
          <p:cNvPr id="2" name="Obrázek 1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652822C5-CB67-B3DB-04B7-BF8DA258C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77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20389-8567-29B3-AD06-2AAB4E14E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srdce, Grafika, Karmín&#10;&#10;Popis byl vytvořen automaticky">
            <a:extLst>
              <a:ext uri="{FF2B5EF4-FFF2-40B4-BE49-F238E27FC236}">
                <a16:creationId xmlns:a16="http://schemas.microsoft.com/office/drawing/2014/main" id="{E8148D78-3874-AD9B-6C6E-3EC3D8FFE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092" y="2017358"/>
            <a:ext cx="3800090" cy="2260340"/>
          </a:xfrm>
          <a:prstGeom prst="rect">
            <a:avLst/>
          </a:prstGeom>
        </p:spPr>
      </p:pic>
      <p:pic>
        <p:nvPicPr>
          <p:cNvPr id="7" name="Obrázek 6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B38311A6-B486-641D-5DBD-16EE46DBFA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899" r="13107" b="31333"/>
          <a:stretch/>
        </p:blipFill>
        <p:spPr>
          <a:xfrm>
            <a:off x="5565182" y="2212416"/>
            <a:ext cx="4861726" cy="187022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417A16E-9A69-1DCA-51E7-1A9018F5B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6532" y="5565648"/>
            <a:ext cx="8043861" cy="1901952"/>
          </a:xfrm>
        </p:spPr>
        <p:txBody>
          <a:bodyPr/>
          <a:lstStyle/>
          <a:p>
            <a:r>
              <a:rPr lang="en-US" sz="4800" b="1"/>
              <a:t>DĚKUJEME</a:t>
            </a:r>
          </a:p>
        </p:txBody>
      </p:sp>
    </p:spTree>
    <p:extLst>
      <p:ext uri="{BB962C8B-B14F-4D97-AF65-F5344CB8AC3E}">
        <p14:creationId xmlns:p14="http://schemas.microsoft.com/office/powerpoint/2010/main" val="362386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84D7E-455B-FD5A-21E2-FF0A4763A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CE9F2-E2A8-E882-6AB0-0D80D5B10F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405275"/>
            <a:ext cx="11277600" cy="5822387"/>
          </a:xfrm>
        </p:spPr>
        <p:txBody>
          <a:bodyPr/>
          <a:lstStyle/>
          <a:p>
            <a:pPr algn="ctr"/>
            <a:r>
              <a:rPr lang="en-US" sz="3600" b="1" err="1"/>
              <a:t>Proč</a:t>
            </a:r>
            <a:r>
              <a:rPr lang="en-US" sz="3600" b="1"/>
              <a:t>?</a:t>
            </a:r>
          </a:p>
          <a:p>
            <a:pPr algn="ctr"/>
            <a:endParaRPr lang="en-US" sz="3600"/>
          </a:p>
          <a:p>
            <a:pPr algn="ctr"/>
            <a:r>
              <a:rPr lang="en-US" sz="3200" err="1">
                <a:latin typeface="+mn-lt"/>
              </a:rPr>
              <a:t>Každý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rok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jsou</a:t>
            </a:r>
            <a:r>
              <a:rPr lang="en-US" sz="3200">
                <a:latin typeface="+mn-lt"/>
              </a:rPr>
              <a:t> v </a:t>
            </a:r>
            <a:r>
              <a:rPr lang="en-US" sz="3200" err="1">
                <a:latin typeface="+mn-lt"/>
              </a:rPr>
              <a:t>českých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nemocnicích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hospitalizovány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statisíce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dětí</a:t>
            </a:r>
            <a:r>
              <a:rPr lang="en-US" sz="3200">
                <a:latin typeface="+mn-lt"/>
              </a:rPr>
              <a:t>.</a:t>
            </a:r>
          </a:p>
          <a:p>
            <a:pPr algn="ctr"/>
            <a:r>
              <a:rPr lang="en-US" sz="3200">
                <a:latin typeface="+mn-lt"/>
              </a:rPr>
              <a:t>Pro </a:t>
            </a:r>
            <a:r>
              <a:rPr lang="en-US" sz="3200" err="1">
                <a:latin typeface="+mn-lt"/>
              </a:rPr>
              <a:t>tisíce</a:t>
            </a:r>
            <a:r>
              <a:rPr lang="en-US" sz="3200">
                <a:latin typeface="+mn-lt"/>
              </a:rPr>
              <a:t> z </a:t>
            </a:r>
            <a:r>
              <a:rPr lang="en-US" sz="3200" err="1">
                <a:latin typeface="+mn-lt"/>
              </a:rPr>
              <a:t>nich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znamená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léčba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dlouhé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týdny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nebo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měsíce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mimo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domov</a:t>
            </a:r>
            <a:r>
              <a:rPr lang="en-US" sz="3200">
                <a:latin typeface="+mn-lt"/>
              </a:rPr>
              <a:t>.</a:t>
            </a:r>
            <a:br>
              <a:rPr lang="en-US" sz="3200">
                <a:latin typeface="+mn-lt"/>
              </a:rPr>
            </a:br>
            <a:br>
              <a:rPr lang="en-US" sz="3200">
                <a:latin typeface="+mn-lt"/>
              </a:rPr>
            </a:br>
            <a:r>
              <a:rPr lang="en-US" sz="3200" err="1">
                <a:latin typeface="+mn-lt"/>
              </a:rPr>
              <a:t>Nemocniční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nebo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jejich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vlastní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pyžamo</a:t>
            </a:r>
            <a:r>
              <a:rPr lang="en-US" sz="3200">
                <a:latin typeface="+mn-lt"/>
              </a:rPr>
              <a:t> se </a:t>
            </a:r>
            <a:r>
              <a:rPr lang="en-US" sz="3200" err="1">
                <a:latin typeface="+mn-lt"/>
              </a:rPr>
              <a:t>stává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jejich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každodenním</a:t>
            </a:r>
            <a:r>
              <a:rPr lang="en-US" sz="3200">
                <a:latin typeface="+mn-lt"/>
              </a:rPr>
              <a:t> </a:t>
            </a:r>
            <a:r>
              <a:rPr lang="en-US" sz="3200" err="1">
                <a:latin typeface="+mn-lt"/>
              </a:rPr>
              <a:t>oblečením</a:t>
            </a:r>
            <a:r>
              <a:rPr lang="en-US" sz="3200">
                <a:latin typeface="+mn-lt"/>
              </a:rPr>
              <a:t>.</a:t>
            </a:r>
            <a:br>
              <a:rPr lang="en-US" sz="3600">
                <a:latin typeface="+mn-lt"/>
              </a:rPr>
            </a:br>
            <a:br>
              <a:rPr lang="en-US" sz="3600">
                <a:latin typeface="+mn-lt"/>
              </a:rPr>
            </a:br>
            <a:r>
              <a:rPr lang="en-US" sz="3200" b="1" err="1">
                <a:latin typeface="+mn-lt"/>
              </a:rPr>
              <a:t>Právě</a:t>
            </a:r>
            <a:r>
              <a:rPr lang="en-US" sz="3200" b="1">
                <a:latin typeface="+mn-lt"/>
              </a:rPr>
              <a:t> proto </a:t>
            </a:r>
            <a:r>
              <a:rPr lang="en-US" sz="3200" b="1" err="1">
                <a:latin typeface="+mn-lt"/>
              </a:rPr>
              <a:t>jednou</a:t>
            </a:r>
            <a:r>
              <a:rPr lang="en-US" sz="3200" b="1">
                <a:latin typeface="+mn-lt"/>
              </a:rPr>
              <a:t> za </a:t>
            </a:r>
            <a:r>
              <a:rPr lang="en-US" sz="3200" b="1" err="1">
                <a:latin typeface="+mn-lt"/>
              </a:rPr>
              <a:t>rok</a:t>
            </a:r>
            <a:r>
              <a:rPr lang="en-US" sz="3200" b="1">
                <a:latin typeface="+mn-lt"/>
              </a:rPr>
              <a:t> </a:t>
            </a:r>
            <a:r>
              <a:rPr lang="en-US" sz="3200" b="1" err="1">
                <a:latin typeface="+mn-lt"/>
              </a:rPr>
              <a:t>obracíme</a:t>
            </a:r>
            <a:r>
              <a:rPr lang="en-US" sz="3200" b="1">
                <a:latin typeface="+mn-lt"/>
              </a:rPr>
              <a:t> </a:t>
            </a:r>
            <a:r>
              <a:rPr lang="en-US" sz="3200" b="1" err="1">
                <a:latin typeface="+mn-lt"/>
              </a:rPr>
              <a:t>svět</a:t>
            </a:r>
            <a:r>
              <a:rPr lang="en-US" sz="3200" b="1">
                <a:latin typeface="+mn-lt"/>
              </a:rPr>
              <a:t> </a:t>
            </a:r>
            <a:r>
              <a:rPr lang="en-US" sz="3200" b="1" err="1">
                <a:latin typeface="+mn-lt"/>
              </a:rPr>
              <a:t>na</a:t>
            </a:r>
            <a:r>
              <a:rPr lang="en-US" sz="3200" b="1">
                <a:latin typeface="+mn-lt"/>
              </a:rPr>
              <a:t> </a:t>
            </a:r>
            <a:r>
              <a:rPr lang="en-US" sz="3200" b="1" err="1">
                <a:latin typeface="+mn-lt"/>
              </a:rPr>
              <a:t>chvíli</a:t>
            </a:r>
            <a:r>
              <a:rPr lang="en-US" sz="3200" b="1">
                <a:latin typeface="+mn-lt"/>
              </a:rPr>
              <a:t> </a:t>
            </a:r>
            <a:r>
              <a:rPr lang="en-US" sz="3200" b="1" err="1">
                <a:latin typeface="+mn-lt"/>
              </a:rPr>
              <a:t>naruby</a:t>
            </a:r>
            <a:r>
              <a:rPr lang="en-US" sz="3200" b="1">
                <a:latin typeface="+mn-lt"/>
              </a:rPr>
              <a:t>.</a:t>
            </a:r>
          </a:p>
          <a:p>
            <a:endParaRPr lang="en-US"/>
          </a:p>
        </p:txBody>
      </p:sp>
      <p:pic>
        <p:nvPicPr>
          <p:cNvPr id="8" name="Obrázek 7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2EFF1F2E-E170-5503-15F3-3D6CFA02D9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899" r="13107" b="31333"/>
          <a:stretch/>
        </p:blipFill>
        <p:spPr>
          <a:xfrm>
            <a:off x="4498353" y="5223550"/>
            <a:ext cx="3195294" cy="1229175"/>
          </a:xfrm>
          <a:prstGeom prst="rect">
            <a:avLst/>
          </a:prstGeom>
        </p:spPr>
      </p:pic>
      <p:pic>
        <p:nvPicPr>
          <p:cNvPr id="9" name="Obrázek 8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5B41166A-4C5C-905F-17CB-570F7846F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B4D44-B98A-984B-4AFD-C477C65CC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3C30C4-922A-E559-774F-B9FF695BF41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27048"/>
            <a:ext cx="5486399" cy="4572000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en-US" sz="2400" err="1"/>
              <a:t>Pyžamový</a:t>
            </a:r>
            <a:r>
              <a:rPr lang="en-US" sz="2400"/>
              <a:t> den je </a:t>
            </a:r>
            <a:r>
              <a:rPr lang="en-US" sz="2400" err="1"/>
              <a:t>celorepubliková</a:t>
            </a:r>
            <a:r>
              <a:rPr lang="en-US" sz="2400"/>
              <a:t> </a:t>
            </a:r>
            <a:r>
              <a:rPr lang="en-US" sz="2400" err="1"/>
              <a:t>iniciativa</a:t>
            </a:r>
            <a:r>
              <a:rPr lang="en-US" sz="2400"/>
              <a:t>, </a:t>
            </a:r>
            <a:r>
              <a:rPr lang="en-US" sz="2400" err="1"/>
              <a:t>která</a:t>
            </a:r>
            <a:r>
              <a:rPr lang="en-US" sz="2400"/>
              <a:t> </a:t>
            </a:r>
            <a:r>
              <a:rPr lang="en-US" sz="2400" err="1"/>
              <a:t>prostřednictvím</a:t>
            </a:r>
            <a:r>
              <a:rPr lang="en-US" sz="2400"/>
              <a:t> </a:t>
            </a:r>
            <a:r>
              <a:rPr lang="en-US" sz="2400" err="1"/>
              <a:t>jednoduchého</a:t>
            </a:r>
            <a:r>
              <a:rPr lang="en-US" sz="2400"/>
              <a:t> </a:t>
            </a:r>
            <a:r>
              <a:rPr lang="en-US" sz="2400" err="1"/>
              <a:t>symbolického</a:t>
            </a:r>
            <a:r>
              <a:rPr lang="en-US" sz="2400"/>
              <a:t> </a:t>
            </a:r>
            <a:r>
              <a:rPr lang="en-US" sz="2400" err="1"/>
              <a:t>gesta</a:t>
            </a:r>
            <a:r>
              <a:rPr lang="en-US" sz="2400"/>
              <a:t> </a:t>
            </a:r>
            <a:r>
              <a:rPr lang="en-US" sz="2400" err="1"/>
              <a:t>upozorňuje</a:t>
            </a:r>
            <a:r>
              <a:rPr lang="en-US" sz="2400"/>
              <a:t> </a:t>
            </a:r>
            <a:r>
              <a:rPr lang="en-US" sz="2400" err="1"/>
              <a:t>na</a:t>
            </a:r>
            <a:r>
              <a:rPr lang="en-US" sz="2400"/>
              <a:t> </a:t>
            </a:r>
            <a:r>
              <a:rPr lang="en-US" sz="2400" err="1"/>
              <a:t>děti</a:t>
            </a:r>
            <a:r>
              <a:rPr lang="en-US" sz="2400"/>
              <a:t>, </a:t>
            </a:r>
            <a:r>
              <a:rPr lang="en-US" sz="2400" err="1"/>
              <a:t>které</a:t>
            </a:r>
            <a:r>
              <a:rPr lang="en-US" sz="2400"/>
              <a:t> </a:t>
            </a:r>
            <a:r>
              <a:rPr lang="en-US" sz="2400" err="1"/>
              <a:t>trávi</a:t>
            </a:r>
            <a:r>
              <a:rPr lang="en-US" sz="2400"/>
              <a:t> </a:t>
            </a:r>
            <a:r>
              <a:rPr lang="en-US" sz="2400" err="1"/>
              <a:t>dlouhé</a:t>
            </a:r>
            <a:r>
              <a:rPr lang="en-US" sz="2400"/>
              <a:t> </a:t>
            </a:r>
            <a:r>
              <a:rPr lang="en-US" sz="2400" err="1"/>
              <a:t>dny</a:t>
            </a:r>
            <a:r>
              <a:rPr lang="en-US" sz="2400"/>
              <a:t> </a:t>
            </a:r>
            <a:r>
              <a:rPr lang="en-US" sz="2400" err="1"/>
              <a:t>nebo</a:t>
            </a:r>
            <a:r>
              <a:rPr lang="en-US" sz="2400"/>
              <a:t> </a:t>
            </a:r>
            <a:r>
              <a:rPr lang="en-US" sz="2400" err="1"/>
              <a:t>měsíce</a:t>
            </a:r>
            <a:r>
              <a:rPr lang="en-US" sz="2400"/>
              <a:t> v </a:t>
            </a:r>
            <a:r>
              <a:rPr lang="en-US" sz="2400" err="1"/>
              <a:t>nemocnici</a:t>
            </a:r>
            <a:r>
              <a:rPr lang="en-US" sz="2400"/>
              <a:t>.</a:t>
            </a:r>
            <a:br>
              <a:rPr lang="en-US" sz="2400"/>
            </a:br>
            <a:br>
              <a:rPr lang="en-US" sz="2400"/>
            </a:br>
            <a:r>
              <a:rPr lang="en-US" sz="2400" err="1"/>
              <a:t>Zveme</a:t>
            </a:r>
            <a:r>
              <a:rPr lang="en-US" sz="2400"/>
              <a:t> </a:t>
            </a:r>
            <a:r>
              <a:rPr lang="en-US" sz="2400" err="1"/>
              <a:t>školy</a:t>
            </a:r>
            <a:r>
              <a:rPr lang="en-US" sz="2400"/>
              <a:t>, </a:t>
            </a:r>
            <a:r>
              <a:rPr lang="en-US" sz="2400" err="1"/>
              <a:t>firmy</a:t>
            </a:r>
            <a:r>
              <a:rPr lang="en-US" sz="2400"/>
              <a:t>, </a:t>
            </a:r>
            <a:r>
              <a:rPr lang="en-US" sz="2400" err="1"/>
              <a:t>nemocnice</a:t>
            </a:r>
            <a:r>
              <a:rPr lang="en-US" sz="2400"/>
              <a:t>, </a:t>
            </a:r>
            <a:r>
              <a:rPr lang="en-US" sz="2400" err="1"/>
              <a:t>sportovní</a:t>
            </a:r>
            <a:r>
              <a:rPr lang="en-US" sz="2400"/>
              <a:t> </a:t>
            </a:r>
            <a:r>
              <a:rPr lang="en-US" sz="2400" err="1"/>
              <a:t>kluby</a:t>
            </a:r>
            <a:r>
              <a:rPr lang="en-US" sz="2400"/>
              <a:t>, </a:t>
            </a:r>
            <a:r>
              <a:rPr lang="en-US" sz="2400" err="1"/>
              <a:t>veřejné</a:t>
            </a:r>
            <a:r>
              <a:rPr lang="en-US" sz="2400"/>
              <a:t> </a:t>
            </a:r>
            <a:r>
              <a:rPr lang="en-US" sz="2400" err="1"/>
              <a:t>instituce</a:t>
            </a:r>
            <a:r>
              <a:rPr lang="en-US" sz="2400"/>
              <a:t> I </a:t>
            </a:r>
            <a:r>
              <a:rPr lang="en-US" sz="2400" err="1"/>
              <a:t>jednotlivce</a:t>
            </a:r>
            <a:r>
              <a:rPr lang="en-US" sz="2400"/>
              <a:t>, aby </a:t>
            </a:r>
            <a:r>
              <a:rPr lang="en-US" sz="2400" err="1"/>
              <a:t>si</a:t>
            </a:r>
            <a:r>
              <a:rPr lang="en-US" sz="2400"/>
              <a:t> </a:t>
            </a:r>
            <a:r>
              <a:rPr lang="en-US" sz="2400" err="1"/>
              <a:t>oblékli</a:t>
            </a:r>
            <a:r>
              <a:rPr lang="en-US" sz="2400"/>
              <a:t> </a:t>
            </a:r>
            <a:r>
              <a:rPr lang="en-US" sz="2400" err="1"/>
              <a:t>pyžamo</a:t>
            </a:r>
            <a:r>
              <a:rPr lang="en-US" sz="2400"/>
              <a:t> tam, </a:t>
            </a:r>
            <a:r>
              <a:rPr lang="en-US" sz="2400" err="1"/>
              <a:t>kam</a:t>
            </a:r>
            <a:r>
              <a:rPr lang="en-US" sz="2400"/>
              <a:t> </a:t>
            </a:r>
            <a:r>
              <a:rPr lang="en-US" sz="2400" err="1"/>
              <a:t>běžně</a:t>
            </a:r>
            <a:r>
              <a:rPr lang="en-US" sz="2400"/>
              <a:t> </a:t>
            </a:r>
            <a:r>
              <a:rPr lang="en-US" sz="2400" err="1"/>
              <a:t>nepatří</a:t>
            </a:r>
            <a:r>
              <a:rPr lang="en-US" sz="2400"/>
              <a:t>.</a:t>
            </a:r>
            <a:br>
              <a:rPr lang="en-US" sz="2400"/>
            </a:br>
            <a:br>
              <a:rPr lang="en-US" sz="2400"/>
            </a:br>
            <a:r>
              <a:rPr lang="en-US" sz="2400" err="1"/>
              <a:t>Společně</a:t>
            </a:r>
            <a:r>
              <a:rPr lang="en-US" sz="2400"/>
              <a:t> </a:t>
            </a:r>
            <a:r>
              <a:rPr lang="en-US" sz="2400" err="1"/>
              <a:t>připomínáme</a:t>
            </a:r>
            <a:r>
              <a:rPr lang="en-US" sz="2400"/>
              <a:t>, </a:t>
            </a:r>
            <a:r>
              <a:rPr lang="en-US" sz="2400" err="1"/>
              <a:t>že</a:t>
            </a:r>
            <a:r>
              <a:rPr lang="en-US" sz="2400"/>
              <a:t> </a:t>
            </a:r>
            <a:r>
              <a:rPr lang="en-US" sz="2400" err="1"/>
              <a:t>dítě</a:t>
            </a:r>
            <a:r>
              <a:rPr lang="en-US" sz="2400"/>
              <a:t> </a:t>
            </a:r>
            <a:r>
              <a:rPr lang="en-US" sz="2400" err="1"/>
              <a:t>během</a:t>
            </a:r>
            <a:r>
              <a:rPr lang="en-US" sz="2400"/>
              <a:t> </a:t>
            </a:r>
            <a:r>
              <a:rPr lang="en-US" sz="2400" err="1"/>
              <a:t>dlouhé</a:t>
            </a:r>
            <a:r>
              <a:rPr lang="en-US" sz="2400"/>
              <a:t> </a:t>
            </a:r>
            <a:r>
              <a:rPr lang="en-US" sz="2400" err="1"/>
              <a:t>léčby</a:t>
            </a:r>
            <a:r>
              <a:rPr lang="en-US" sz="2400"/>
              <a:t> </a:t>
            </a:r>
            <a:r>
              <a:rPr lang="en-US" sz="2400" err="1"/>
              <a:t>potřebuje</a:t>
            </a:r>
            <a:r>
              <a:rPr lang="en-US" sz="2400"/>
              <a:t> </a:t>
            </a:r>
            <a:r>
              <a:rPr lang="en-US" sz="2400" err="1"/>
              <a:t>nejen</a:t>
            </a:r>
            <a:r>
              <a:rPr lang="en-US" sz="2400"/>
              <a:t> </a:t>
            </a:r>
            <a:r>
              <a:rPr lang="en-US" sz="2400" err="1"/>
              <a:t>kvalitní</a:t>
            </a:r>
            <a:r>
              <a:rPr lang="en-US" sz="2400"/>
              <a:t> </a:t>
            </a:r>
            <a:r>
              <a:rPr lang="en-US" sz="2400" err="1"/>
              <a:t>zdravotní</a:t>
            </a:r>
            <a:r>
              <a:rPr lang="en-US" sz="2400"/>
              <a:t> </a:t>
            </a:r>
            <a:r>
              <a:rPr lang="en-US" sz="2400" err="1"/>
              <a:t>péči</a:t>
            </a:r>
            <a:r>
              <a:rPr lang="en-US" sz="2400"/>
              <a:t>, ale take </a:t>
            </a:r>
            <a:r>
              <a:rPr lang="en-US" sz="2400" err="1"/>
              <a:t>své</a:t>
            </a:r>
            <a:r>
              <a:rPr lang="en-US" sz="2400"/>
              <a:t> </a:t>
            </a:r>
            <a:r>
              <a:rPr lang="en-US" sz="2400" err="1"/>
              <a:t>nejbližší</a:t>
            </a:r>
            <a:r>
              <a:rPr lang="en-US" sz="2400"/>
              <a:t>.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DA27A1-35BB-C622-4F35-0BC12C612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468561"/>
            <a:ext cx="5486400" cy="875607"/>
          </a:xfrm>
        </p:spPr>
        <p:txBody>
          <a:bodyPr anchor="t">
            <a:normAutofit/>
          </a:bodyPr>
          <a:lstStyle/>
          <a:p>
            <a:r>
              <a:rPr lang="en-US" b="1"/>
              <a:t>Co je </a:t>
            </a:r>
            <a:r>
              <a:rPr lang="en-US" b="1" err="1"/>
              <a:t>Pyžamový</a:t>
            </a:r>
            <a:r>
              <a:rPr lang="en-US" b="1"/>
              <a:t> den?</a:t>
            </a:r>
          </a:p>
        </p:txBody>
      </p:sp>
      <p:pic>
        <p:nvPicPr>
          <p:cNvPr id="14" name="Zástupný symbol obrázku 13" descr="Obsah obrázku oblečení, muž, nealkoholický nápoj, osoba&#10;&#10;Popis byl vytvořen automaticky">
            <a:extLst>
              <a:ext uri="{FF2B5EF4-FFF2-40B4-BE49-F238E27FC236}">
                <a16:creationId xmlns:a16="http://schemas.microsoft.com/office/drawing/2014/main" id="{3CB55A97-7009-138B-D08C-A255A20E637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t="16626" b="166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3633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BE928-1CD8-FB12-DA38-6BB581A99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7F4A3A9-3382-1F3F-F240-AC433D6B9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500" y="522000"/>
            <a:ext cx="8019000" cy="5346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039EC29-1561-4C6D-E6C4-D67EFF4B3920}"/>
              </a:ext>
            </a:extLst>
          </p:cNvPr>
          <p:cNvSpPr txBox="1">
            <a:spLocks/>
          </p:cNvSpPr>
          <p:nvPr/>
        </p:nvSpPr>
        <p:spPr>
          <a:xfrm>
            <a:off x="295835" y="520401"/>
            <a:ext cx="5486400" cy="87560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b="0" i="0" kern="1200" spc="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err="1"/>
              <a:t>Společně</a:t>
            </a:r>
            <a:r>
              <a:rPr lang="en-US" sz="3200" b="1"/>
              <a:t> po </a:t>
            </a:r>
            <a:r>
              <a:rPr lang="en-US" sz="3200" b="1" err="1"/>
              <a:t>celé</a:t>
            </a:r>
            <a:r>
              <a:rPr lang="en-US" sz="3200" b="1"/>
              <a:t> </a:t>
            </a:r>
            <a:r>
              <a:rPr lang="en-US" sz="3200" b="1" err="1"/>
              <a:t>republice</a:t>
            </a:r>
            <a:endParaRPr lang="en-US" sz="3200" b="1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C8D0790-7136-6218-2016-24ED44D5924E}"/>
              </a:ext>
            </a:extLst>
          </p:cNvPr>
          <p:cNvSpPr txBox="1"/>
          <p:nvPr/>
        </p:nvSpPr>
        <p:spPr>
          <a:xfrm>
            <a:off x="457203" y="5715035"/>
            <a:ext cx="109817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/>
              <a:t>Během</a:t>
            </a:r>
            <a:r>
              <a:rPr lang="en-US" sz="2400"/>
              <a:t> </a:t>
            </a:r>
            <a:r>
              <a:rPr lang="en-US" sz="2400" err="1"/>
              <a:t>dvou</a:t>
            </a:r>
            <a:r>
              <a:rPr lang="en-US" sz="2400"/>
              <a:t> let se </a:t>
            </a:r>
            <a:r>
              <a:rPr lang="en-US" sz="2400" err="1"/>
              <a:t>Pyžamový</a:t>
            </a:r>
            <a:r>
              <a:rPr lang="en-US" sz="2400"/>
              <a:t> den </a:t>
            </a:r>
            <a:r>
              <a:rPr lang="en-US" sz="2400" err="1"/>
              <a:t>rozrostl</a:t>
            </a:r>
            <a:r>
              <a:rPr lang="en-US" sz="2400"/>
              <a:t> v </a:t>
            </a:r>
            <a:r>
              <a:rPr lang="en-US" sz="2400" err="1"/>
              <a:t>celorepublikovou</a:t>
            </a:r>
            <a:r>
              <a:rPr lang="en-US" sz="2400"/>
              <a:t> </a:t>
            </a:r>
            <a:r>
              <a:rPr lang="en-US" sz="2400" err="1"/>
              <a:t>iniciativu</a:t>
            </a:r>
            <a:br>
              <a:rPr lang="en-US" sz="2400"/>
            </a:br>
            <a:r>
              <a:rPr lang="en-US" sz="2400" err="1"/>
              <a:t>Každý</a:t>
            </a:r>
            <a:r>
              <a:rPr lang="en-US" sz="2400"/>
              <a:t> </a:t>
            </a:r>
            <a:r>
              <a:rPr lang="en-US" sz="2400" err="1"/>
              <a:t>rok</a:t>
            </a:r>
            <a:r>
              <a:rPr lang="en-US" sz="2400"/>
              <a:t> se </a:t>
            </a:r>
            <a:r>
              <a:rPr lang="en-US" sz="2400" err="1"/>
              <a:t>přidávají</a:t>
            </a:r>
            <a:r>
              <a:rPr lang="en-US" sz="2400"/>
              <a:t> </a:t>
            </a:r>
            <a:r>
              <a:rPr lang="en-US" sz="2400" err="1"/>
              <a:t>další</a:t>
            </a:r>
            <a:r>
              <a:rPr lang="en-US" sz="2400"/>
              <a:t> </a:t>
            </a:r>
            <a:r>
              <a:rPr lang="en-US" sz="2400" err="1"/>
              <a:t>školy</a:t>
            </a:r>
            <a:r>
              <a:rPr lang="en-US" sz="2400"/>
              <a:t>, </a:t>
            </a:r>
            <a:r>
              <a:rPr lang="en-US" sz="2400" err="1"/>
              <a:t>firmy</a:t>
            </a:r>
            <a:r>
              <a:rPr lang="en-US" sz="2400"/>
              <a:t>, </a:t>
            </a:r>
            <a:r>
              <a:rPr lang="en-US" sz="2400" err="1"/>
              <a:t>instituce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</a:t>
            </a:r>
            <a:r>
              <a:rPr lang="en-US" sz="2400" err="1"/>
              <a:t>jednotlivci</a:t>
            </a:r>
            <a:endParaRPr lang="cs-CZ" sz="2400"/>
          </a:p>
        </p:txBody>
      </p:sp>
      <p:pic>
        <p:nvPicPr>
          <p:cNvPr id="12" name="Obrázek 11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CDBCFF93-6663-1F84-2DFC-ADC61A98D4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899" r="13107" b="31333"/>
          <a:stretch/>
        </p:blipFill>
        <p:spPr>
          <a:xfrm>
            <a:off x="8383890" y="282648"/>
            <a:ext cx="3512275" cy="135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57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C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318742-7BAF-A698-EB55-4DD3B83E29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4223" y="1959669"/>
            <a:ext cx="2530257" cy="670604"/>
          </a:xfrm>
        </p:spPr>
        <p:txBody>
          <a:bodyPr>
            <a:normAutofit lnSpcReduction="10000"/>
          </a:bodyPr>
          <a:lstStyle/>
          <a:p>
            <a:r>
              <a:rPr lang="en-US"/>
              <a:t>30+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2C5FA4-AE72-B45C-7BCE-8482CDFEA7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223" y="2748559"/>
            <a:ext cx="2530475" cy="458958"/>
          </a:xfrm>
        </p:spPr>
        <p:txBody>
          <a:bodyPr/>
          <a:lstStyle/>
          <a:p>
            <a:r>
              <a:rPr lang="en-US" sz="1400" err="1"/>
              <a:t>influencerů</a:t>
            </a:r>
            <a:r>
              <a:rPr lang="en-US" sz="1400"/>
              <a:t> a </a:t>
            </a:r>
            <a:r>
              <a:rPr lang="en-US" sz="1400" err="1"/>
              <a:t>známých</a:t>
            </a:r>
            <a:r>
              <a:rPr lang="en-US" sz="1400"/>
              <a:t> </a:t>
            </a:r>
            <a:r>
              <a:rPr lang="en-US" sz="1400" err="1"/>
              <a:t>osobností</a:t>
            </a:r>
            <a:endParaRPr lang="en-US" sz="140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C60CEA-F0DA-3E16-40CB-6CF1D6E7CEA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005" y="3326101"/>
            <a:ext cx="2530475" cy="670604"/>
          </a:xfrm>
        </p:spPr>
        <p:txBody>
          <a:bodyPr>
            <a:normAutofit lnSpcReduction="10000"/>
          </a:bodyPr>
          <a:lstStyle/>
          <a:p>
            <a:r>
              <a:rPr lang="en-US"/>
              <a:t>2,5 </a:t>
            </a:r>
            <a:r>
              <a:rPr lang="en-US" err="1"/>
              <a:t>mio</a:t>
            </a: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1EEBAB9-52C0-20FA-9988-D4F9BF94E2E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4223" y="4114991"/>
            <a:ext cx="2530475" cy="458958"/>
          </a:xfrm>
        </p:spPr>
        <p:txBody>
          <a:bodyPr/>
          <a:lstStyle/>
          <a:p>
            <a:r>
              <a:rPr lang="en-US" sz="1400" err="1"/>
              <a:t>organický</a:t>
            </a:r>
            <a:r>
              <a:rPr lang="en-US" sz="1400"/>
              <a:t> </a:t>
            </a:r>
            <a:r>
              <a:rPr lang="en-US" sz="1400" err="1"/>
              <a:t>dosah</a:t>
            </a:r>
            <a:endParaRPr lang="en-US" sz="14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C3E7F84-E34B-74E8-2C2A-774B616FEAD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387284" y="1959669"/>
            <a:ext cx="2530257" cy="670604"/>
          </a:xfrm>
        </p:spPr>
        <p:txBody>
          <a:bodyPr>
            <a:normAutofit lnSpcReduction="10000"/>
          </a:bodyPr>
          <a:lstStyle/>
          <a:p>
            <a:r>
              <a:rPr lang="en-US"/>
              <a:t>60+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25D9B0-2579-4D89-0119-D9803734FC3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87284" y="2748559"/>
            <a:ext cx="2530475" cy="458958"/>
          </a:xfrm>
        </p:spPr>
        <p:txBody>
          <a:bodyPr/>
          <a:lstStyle/>
          <a:p>
            <a:r>
              <a:rPr lang="en-US" sz="1400" err="1"/>
              <a:t>škol</a:t>
            </a:r>
            <a:endParaRPr lang="en-US" sz="14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927EBB-5E45-42CF-B5F3-615B3A87C72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387066" y="3326101"/>
            <a:ext cx="2530475" cy="670604"/>
          </a:xfrm>
        </p:spPr>
        <p:txBody>
          <a:bodyPr>
            <a:normAutofit lnSpcReduction="10000"/>
          </a:bodyPr>
          <a:lstStyle/>
          <a:p>
            <a:r>
              <a:rPr lang="en-US"/>
              <a:t>19,6 </a:t>
            </a:r>
            <a:r>
              <a:rPr lang="en-US" err="1"/>
              <a:t>mio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028A78-EB8B-6C5D-E388-E155B805CFD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87284" y="4114991"/>
            <a:ext cx="2530475" cy="458958"/>
          </a:xfrm>
        </p:spPr>
        <p:txBody>
          <a:bodyPr/>
          <a:lstStyle/>
          <a:p>
            <a:r>
              <a:rPr lang="en-US" sz="1400" err="1"/>
              <a:t>hodnota</a:t>
            </a:r>
            <a:r>
              <a:rPr lang="en-US" sz="1400"/>
              <a:t> </a:t>
            </a:r>
            <a:r>
              <a:rPr lang="en-US" sz="1400" err="1"/>
              <a:t>mediálního</a:t>
            </a:r>
            <a:r>
              <a:rPr lang="en-US" sz="1400"/>
              <a:t> </a:t>
            </a:r>
            <a:r>
              <a:rPr lang="en-US" sz="1400" err="1"/>
              <a:t>prostoru</a:t>
            </a:r>
            <a:endParaRPr lang="en-US" sz="14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379740A-EB13-9BBC-5C90-7E3691F8141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549701" y="1959669"/>
            <a:ext cx="2530257" cy="670604"/>
          </a:xfrm>
        </p:spPr>
        <p:txBody>
          <a:bodyPr>
            <a:normAutofit lnSpcReduction="10000"/>
          </a:bodyPr>
          <a:lstStyle/>
          <a:p>
            <a:r>
              <a:rPr lang="en-US"/>
              <a:t>100+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912DD9C-0ECC-17B7-DBF8-CB8556EA8133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549701" y="2748559"/>
            <a:ext cx="2530475" cy="458958"/>
          </a:xfrm>
        </p:spPr>
        <p:txBody>
          <a:bodyPr/>
          <a:lstStyle/>
          <a:p>
            <a:r>
              <a:rPr lang="en-US" sz="1400" err="1"/>
              <a:t>firem</a:t>
            </a:r>
            <a:r>
              <a:rPr lang="en-US" sz="1400"/>
              <a:t>, </a:t>
            </a:r>
            <a:r>
              <a:rPr lang="en-US" sz="1400" err="1"/>
              <a:t>nemocnic</a:t>
            </a:r>
            <a:r>
              <a:rPr lang="en-US" sz="1400"/>
              <a:t> a </a:t>
            </a:r>
            <a:r>
              <a:rPr lang="en-US" sz="1400" err="1"/>
              <a:t>organizací</a:t>
            </a:r>
            <a:endParaRPr lang="en-US" sz="140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CD8DD78-05FF-A472-BECE-CDCDF45787A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3549483" y="3326101"/>
            <a:ext cx="2530475" cy="670604"/>
          </a:xfrm>
        </p:spPr>
        <p:txBody>
          <a:bodyPr>
            <a:normAutofit lnSpcReduction="10000"/>
          </a:bodyPr>
          <a:lstStyle/>
          <a:p>
            <a:r>
              <a:rPr lang="en-US"/>
              <a:t>38 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63D6EFF-05E0-A8B6-F403-BA58868E911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3549701" y="4114991"/>
            <a:ext cx="2530475" cy="458958"/>
          </a:xfrm>
        </p:spPr>
        <p:txBody>
          <a:bodyPr/>
          <a:lstStyle/>
          <a:p>
            <a:r>
              <a:rPr lang="en-US" sz="1400" err="1"/>
              <a:t>mediálních</a:t>
            </a:r>
            <a:r>
              <a:rPr lang="en-US" sz="1400"/>
              <a:t> </a:t>
            </a:r>
            <a:r>
              <a:rPr lang="en-US" sz="1400" err="1"/>
              <a:t>výstupů</a:t>
            </a:r>
            <a:endParaRPr lang="en-US" sz="140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E7AA6D3-CAF0-A2EC-0043-754F9F784E3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360778" y="5321756"/>
            <a:ext cx="4857140" cy="670604"/>
          </a:xfrm>
        </p:spPr>
        <p:txBody>
          <a:bodyPr>
            <a:normAutofit lnSpcReduction="10000"/>
          </a:bodyPr>
          <a:lstStyle/>
          <a:p>
            <a:r>
              <a:rPr lang="en-US"/>
              <a:t>200 000 </a:t>
            </a:r>
            <a:r>
              <a:rPr lang="en-US" err="1"/>
              <a:t>kč</a:t>
            </a:r>
            <a:r>
              <a:rPr lang="en-US"/>
              <a:t>+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89189BD-DD1D-E0C2-EE2A-BA04E0006845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360778" y="6114578"/>
            <a:ext cx="2530694" cy="458958"/>
          </a:xfrm>
        </p:spPr>
        <p:txBody>
          <a:bodyPr/>
          <a:lstStyle/>
          <a:p>
            <a:r>
              <a:rPr lang="en-US" err="1"/>
              <a:t>Finanční</a:t>
            </a:r>
            <a:r>
              <a:rPr lang="en-US"/>
              <a:t> </a:t>
            </a:r>
            <a:r>
              <a:rPr lang="en-US" err="1"/>
              <a:t>příspěvky</a:t>
            </a:r>
            <a:r>
              <a:rPr lang="en-US"/>
              <a:t> </a:t>
            </a:r>
            <a:r>
              <a:rPr lang="en-US" err="1"/>
              <a:t>během</a:t>
            </a:r>
            <a:r>
              <a:rPr lang="en-US"/>
              <a:t> </a:t>
            </a:r>
            <a:r>
              <a:rPr lang="en-US" err="1"/>
              <a:t>kampaně</a:t>
            </a:r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EF8A836-3639-605B-4D4E-F252AA1CD64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58553" y="1959669"/>
            <a:ext cx="2530257" cy="670604"/>
          </a:xfrm>
        </p:spPr>
        <p:txBody>
          <a:bodyPr>
            <a:normAutofit lnSpcReduction="10000"/>
          </a:bodyPr>
          <a:lstStyle/>
          <a:p>
            <a:r>
              <a:rPr lang="en-US"/>
              <a:t>15000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08A27FC-D17F-43DB-54AD-DAF066CCE064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458553" y="2748559"/>
            <a:ext cx="2530475" cy="458958"/>
          </a:xfrm>
        </p:spPr>
        <p:txBody>
          <a:bodyPr/>
          <a:lstStyle/>
          <a:p>
            <a:r>
              <a:rPr lang="en-US" sz="1400" err="1"/>
              <a:t>dětí</a:t>
            </a:r>
            <a:r>
              <a:rPr lang="en-US" sz="1400"/>
              <a:t> v </a:t>
            </a:r>
            <a:r>
              <a:rPr lang="en-US" sz="1400" err="1"/>
              <a:t>pyžamu</a:t>
            </a:r>
            <a:endParaRPr lang="en-US" sz="140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F86C77A-AC12-B518-E743-DA24AFA1F5BD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458335" y="3326101"/>
            <a:ext cx="2530475" cy="670604"/>
          </a:xfrm>
        </p:spPr>
        <p:txBody>
          <a:bodyPr>
            <a:normAutofit lnSpcReduction="10000"/>
          </a:bodyPr>
          <a:lstStyle/>
          <a:p>
            <a:r>
              <a:rPr lang="en-US"/>
              <a:t>1,15 </a:t>
            </a:r>
            <a:r>
              <a:rPr lang="en-US" err="1"/>
              <a:t>mio</a:t>
            </a:r>
            <a:endParaRPr lang="en-US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0044B2-DCD6-1BE5-0C36-404F39F8861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6458553" y="4114991"/>
            <a:ext cx="2530475" cy="458958"/>
          </a:xfrm>
        </p:spPr>
        <p:txBody>
          <a:bodyPr/>
          <a:lstStyle/>
          <a:p>
            <a:r>
              <a:rPr lang="en-US" sz="1400" err="1"/>
              <a:t>mediální</a:t>
            </a:r>
            <a:r>
              <a:rPr lang="en-US" sz="1400"/>
              <a:t> </a:t>
            </a:r>
            <a:r>
              <a:rPr lang="en-US" sz="1400" err="1"/>
              <a:t>zásah</a:t>
            </a:r>
            <a:endParaRPr lang="en-US" sz="1400"/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ADE974E9-E998-F51A-2AB1-228A08EB9A48}"/>
              </a:ext>
            </a:extLst>
          </p:cNvPr>
          <p:cNvSpPr txBox="1">
            <a:spLocks/>
          </p:cNvSpPr>
          <p:nvPr/>
        </p:nvSpPr>
        <p:spPr>
          <a:xfrm>
            <a:off x="441499" y="6114578"/>
            <a:ext cx="2530475" cy="4589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7850" indent="-1619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0888" indent="-152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3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4725" indent="-152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7763" indent="-1206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2063" indent="-1206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1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600" indent="-1158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85900" indent="-107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Data za </a:t>
            </a:r>
            <a:r>
              <a:rPr lang="en-US" err="1"/>
              <a:t>ročníky</a:t>
            </a:r>
            <a:r>
              <a:rPr lang="en-US"/>
              <a:t> 2024 - 2025</a:t>
            </a:r>
          </a:p>
        </p:txBody>
      </p:sp>
      <p:pic>
        <p:nvPicPr>
          <p:cNvPr id="47" name="Obrázek 46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BD3FC484-E01F-55AF-02EC-7120D52EFB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899" r="13107" b="31333"/>
          <a:stretch/>
        </p:blipFill>
        <p:spPr>
          <a:xfrm>
            <a:off x="8384988" y="246621"/>
            <a:ext cx="3373875" cy="1297872"/>
          </a:xfrm>
          <a:prstGeom prst="rect">
            <a:avLst/>
          </a:prstGeom>
        </p:spPr>
      </p:pic>
      <p:pic>
        <p:nvPicPr>
          <p:cNvPr id="48" name="Obrázek 47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5BFC2877-99D0-E37C-CFEB-4CED94B6B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39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25359-1437-FE79-1611-94456BB88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BCF9F237-2B54-DB03-7B06-1E7C077D0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050" y="1514235"/>
            <a:ext cx="5263147" cy="38295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789914-253F-4E9B-C269-4F8D57B2B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226" y="821488"/>
            <a:ext cx="5486400" cy="875607"/>
          </a:xfrm>
        </p:spPr>
        <p:txBody>
          <a:bodyPr anchor="t">
            <a:normAutofit/>
          </a:bodyPr>
          <a:lstStyle/>
          <a:p>
            <a:r>
              <a:rPr lang="en-US" b="1" err="1"/>
              <a:t>Jsme</a:t>
            </a:r>
            <a:r>
              <a:rPr lang="en-US" b="1"/>
              <a:t> </a:t>
            </a:r>
            <a:r>
              <a:rPr lang="en-US" b="1" err="1"/>
              <a:t>vidět</a:t>
            </a:r>
            <a:r>
              <a:rPr lang="en-US" b="1"/>
              <a:t> u </a:t>
            </a:r>
            <a:r>
              <a:rPr lang="en-US" b="1" err="1"/>
              <a:t>známých</a:t>
            </a:r>
            <a:r>
              <a:rPr lang="en-US" b="1"/>
              <a:t> </a:t>
            </a:r>
            <a:r>
              <a:rPr lang="en-US" b="1" err="1"/>
              <a:t>osobností</a:t>
            </a:r>
            <a:endParaRPr lang="en-US" b="1"/>
          </a:p>
        </p:txBody>
      </p:sp>
      <p:pic>
        <p:nvPicPr>
          <p:cNvPr id="5" name="Zástupný symbol obrázku 13">
            <a:extLst>
              <a:ext uri="{FF2B5EF4-FFF2-40B4-BE49-F238E27FC236}">
                <a16:creationId xmlns:a16="http://schemas.microsoft.com/office/drawing/2014/main" id="{96DC3184-D50B-40F9-417A-D97B4A5441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89" r="2989"/>
          <a:stretch/>
        </p:blipFill>
        <p:spPr>
          <a:xfrm>
            <a:off x="6054810" y="2220639"/>
            <a:ext cx="2227676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blipFill>
            <a:blip r:embed="rId5"/>
            <a:stretch>
              <a:fillRect b="17000"/>
            </a:stretch>
          </a:blipFill>
        </p:spPr>
      </p:pic>
      <p:pic>
        <p:nvPicPr>
          <p:cNvPr id="8" name="Zástupný symbol obrázku 13">
            <a:extLst>
              <a:ext uri="{FF2B5EF4-FFF2-40B4-BE49-F238E27FC236}">
                <a16:creationId xmlns:a16="http://schemas.microsoft.com/office/drawing/2014/main" id="{F694136F-BDA8-57D1-81F2-4DE36114ED7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73" r="1273"/>
          <a:stretch/>
        </p:blipFill>
        <p:spPr>
          <a:xfrm>
            <a:off x="8673525" y="2220639"/>
            <a:ext cx="2227677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15" name="Zástupný symbol obrázku 14" descr="Obsah obrázku interiér, Lidská tvář, osoba, pes&#10;&#10;Popis byl vytvořen automaticky">
            <a:extLst>
              <a:ext uri="{FF2B5EF4-FFF2-40B4-BE49-F238E27FC236}">
                <a16:creationId xmlns:a16="http://schemas.microsoft.com/office/drawing/2014/main" id="{D5DD49B2-4EF5-3882-CE41-147FFA2BB64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/>
          <a:srcRect t="5143" b="5143"/>
          <a:stretch>
            <a:fillRect/>
          </a:stretch>
        </p:blipFill>
        <p:spPr>
          <a:xfrm>
            <a:off x="817379" y="2220640"/>
            <a:ext cx="2227676" cy="2416713"/>
          </a:xfrm>
        </p:spPr>
      </p:pic>
      <p:pic>
        <p:nvPicPr>
          <p:cNvPr id="17" name="Zástupný symbol obrázku 13">
            <a:extLst>
              <a:ext uri="{FF2B5EF4-FFF2-40B4-BE49-F238E27FC236}">
                <a16:creationId xmlns:a16="http://schemas.microsoft.com/office/drawing/2014/main" id="{ECCA3319-4058-C7B0-73A4-9C9628C3685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79" r="2479"/>
          <a:stretch/>
        </p:blipFill>
        <p:spPr>
          <a:xfrm>
            <a:off x="3436094" y="2220638"/>
            <a:ext cx="2227677" cy="2416714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blipFill dpi="0" rotWithShape="1">
            <a:blip r:embed="rId9"/>
            <a:srcRect/>
            <a:stretch>
              <a:fillRect b="44000"/>
            </a:stretch>
          </a:blipFill>
        </p:spPr>
      </p:pic>
      <p:pic>
        <p:nvPicPr>
          <p:cNvPr id="18" name="Obrázek 17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F19F190F-0FD3-73BE-8CEC-6EC4459A13D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31899" r="13107" b="31333"/>
          <a:stretch/>
        </p:blipFill>
        <p:spPr>
          <a:xfrm>
            <a:off x="8083881" y="382645"/>
            <a:ext cx="3416969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81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B3382-831C-2AF2-AE46-884BC5147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0F4C96B1-EA8D-5726-78B8-20333189E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98E358-7F84-96D5-EA50-11E15A0041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226" y="821488"/>
            <a:ext cx="5486400" cy="875607"/>
          </a:xfrm>
        </p:spPr>
        <p:txBody>
          <a:bodyPr anchor="t">
            <a:normAutofit/>
          </a:bodyPr>
          <a:lstStyle/>
          <a:p>
            <a:r>
              <a:rPr lang="en-US" b="1" err="1"/>
              <a:t>Jsme</a:t>
            </a:r>
            <a:r>
              <a:rPr lang="en-US" b="1"/>
              <a:t> </a:t>
            </a:r>
            <a:r>
              <a:rPr lang="en-US" b="1" err="1"/>
              <a:t>vidět</a:t>
            </a:r>
            <a:r>
              <a:rPr lang="en-US" b="1"/>
              <a:t> </a:t>
            </a:r>
            <a:r>
              <a:rPr lang="en-US" b="1" err="1"/>
              <a:t>ve</a:t>
            </a:r>
            <a:r>
              <a:rPr lang="en-US" b="1"/>
              <a:t> </a:t>
            </a:r>
            <a:r>
              <a:rPr lang="en-US" b="1" err="1"/>
              <a:t>školách</a:t>
            </a:r>
            <a:endParaRPr lang="en-US" b="1"/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FD253899-830C-7E03-0BE0-E4E7B0230CF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l="665" r="665"/>
          <a:stretch/>
        </p:blipFill>
        <p:spPr>
          <a:xfrm>
            <a:off x="1136227" y="2220643"/>
            <a:ext cx="2227676" cy="2416713"/>
          </a:xfrm>
        </p:spPr>
      </p:pic>
      <p:pic>
        <p:nvPicPr>
          <p:cNvPr id="5" name="Zástupný symbol obrázku 13">
            <a:extLst>
              <a:ext uri="{FF2B5EF4-FFF2-40B4-BE49-F238E27FC236}">
                <a16:creationId xmlns:a16="http://schemas.microsoft.com/office/drawing/2014/main" id="{2BF34071-C88D-8208-D06E-77DE3C8D67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79" b="579"/>
          <a:stretch/>
        </p:blipFill>
        <p:spPr>
          <a:xfrm>
            <a:off x="3672805" y="2220643"/>
            <a:ext cx="2227676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7" name="Zástupný symbol obrázku 13">
            <a:extLst>
              <a:ext uri="{FF2B5EF4-FFF2-40B4-BE49-F238E27FC236}">
                <a16:creationId xmlns:a16="http://schemas.microsoft.com/office/drawing/2014/main" id="{4EBF9664-C862-7C76-2B77-F85A716D48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37" b="1037"/>
          <a:stretch/>
        </p:blipFill>
        <p:spPr>
          <a:xfrm>
            <a:off x="6209383" y="2220642"/>
            <a:ext cx="2227676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8" name="Zástupný symbol obrázku 13">
            <a:extLst>
              <a:ext uri="{FF2B5EF4-FFF2-40B4-BE49-F238E27FC236}">
                <a16:creationId xmlns:a16="http://schemas.microsoft.com/office/drawing/2014/main" id="{8DF1EC4E-1184-DDD9-08A3-9190417E91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705" b="1705"/>
          <a:stretch/>
        </p:blipFill>
        <p:spPr>
          <a:xfrm>
            <a:off x="8755907" y="2220641"/>
            <a:ext cx="2227677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3" name="Obrázek 2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9F179D81-BF4B-CE60-D2ED-C66B4F9F708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899" r="13107" b="31333"/>
          <a:stretch/>
        </p:blipFill>
        <p:spPr>
          <a:xfrm>
            <a:off x="8083881" y="382645"/>
            <a:ext cx="3416969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17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3E287-49E3-A648-39B0-1873FBB49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bílé, Sportovní tričko, top (vršek oděvu), rukáv&#10;&#10;Popis byl vytvořen automaticky">
            <a:extLst>
              <a:ext uri="{FF2B5EF4-FFF2-40B4-BE49-F238E27FC236}">
                <a16:creationId xmlns:a16="http://schemas.microsoft.com/office/drawing/2014/main" id="{345C3DEC-AAFF-CB74-D8C7-B9E65FA28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6" y="1514235"/>
            <a:ext cx="5263147" cy="38295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13C30C-6A2D-7EF5-BACE-BF28BB30C1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226" y="821488"/>
            <a:ext cx="5486400" cy="875607"/>
          </a:xfrm>
        </p:spPr>
        <p:txBody>
          <a:bodyPr anchor="t">
            <a:normAutofit/>
          </a:bodyPr>
          <a:lstStyle/>
          <a:p>
            <a:r>
              <a:rPr lang="en-US" b="1" err="1"/>
              <a:t>Jsme</a:t>
            </a:r>
            <a:r>
              <a:rPr lang="en-US" b="1"/>
              <a:t> </a:t>
            </a:r>
            <a:r>
              <a:rPr lang="en-US" b="1" err="1"/>
              <a:t>vidět</a:t>
            </a:r>
            <a:r>
              <a:rPr lang="en-US" b="1"/>
              <a:t> </a:t>
            </a:r>
            <a:r>
              <a:rPr lang="en-US" b="1" err="1"/>
              <a:t>ve</a:t>
            </a:r>
            <a:r>
              <a:rPr lang="en-US" b="1"/>
              <a:t> </a:t>
            </a:r>
            <a:r>
              <a:rPr lang="en-US" b="1" err="1"/>
              <a:t>firmách</a:t>
            </a:r>
            <a:endParaRPr lang="en-US" b="1"/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EC95F672-CF1F-83EB-11C5-F0CE613C293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11779" r="11779"/>
          <a:stretch/>
        </p:blipFill>
        <p:spPr>
          <a:xfrm>
            <a:off x="1136227" y="2220643"/>
            <a:ext cx="2227676" cy="2416713"/>
          </a:xfrm>
        </p:spPr>
      </p:pic>
      <p:pic>
        <p:nvPicPr>
          <p:cNvPr id="5" name="Zástupný symbol obrázku 13">
            <a:extLst>
              <a:ext uri="{FF2B5EF4-FFF2-40B4-BE49-F238E27FC236}">
                <a16:creationId xmlns:a16="http://schemas.microsoft.com/office/drawing/2014/main" id="{AD22D7CF-6F4E-1CDF-C755-80F0D3DC12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0" r="1550"/>
          <a:stretch/>
        </p:blipFill>
        <p:spPr>
          <a:xfrm>
            <a:off x="3672805" y="2220643"/>
            <a:ext cx="2227676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7" name="Zástupný symbol obrázku 13">
            <a:extLst>
              <a:ext uri="{FF2B5EF4-FFF2-40B4-BE49-F238E27FC236}">
                <a16:creationId xmlns:a16="http://schemas.microsoft.com/office/drawing/2014/main" id="{5C58071D-E47A-B725-F4F5-F6EA6B6CFD6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090" r="7090"/>
          <a:stretch/>
        </p:blipFill>
        <p:spPr>
          <a:xfrm>
            <a:off x="6209383" y="2220642"/>
            <a:ext cx="2227676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8" name="Zástupný symbol obrázku 13">
            <a:extLst>
              <a:ext uri="{FF2B5EF4-FFF2-40B4-BE49-F238E27FC236}">
                <a16:creationId xmlns:a16="http://schemas.microsoft.com/office/drawing/2014/main" id="{D2551738-BAC9-CF12-B3F2-324AE58FB45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850" r="6850"/>
          <a:stretch/>
        </p:blipFill>
        <p:spPr>
          <a:xfrm>
            <a:off x="8755907" y="2220641"/>
            <a:ext cx="2227677" cy="2416713"/>
          </a:xfrm>
          <a:custGeom>
            <a:avLst/>
            <a:gdLst>
              <a:gd name="connsiteX0" fmla="*/ 3133687 w 5308828"/>
              <a:gd name="connsiteY0" fmla="*/ 101 h 5427377"/>
              <a:gd name="connsiteX1" fmla="*/ 5192373 w 5308828"/>
              <a:gd name="connsiteY1" fmla="*/ 46401 h 5427377"/>
              <a:gd name="connsiteX2" fmla="*/ 5266222 w 5308828"/>
              <a:gd name="connsiteY2" fmla="*/ 243774 h 5427377"/>
              <a:gd name="connsiteX3" fmla="*/ 5289976 w 5308828"/>
              <a:gd name="connsiteY3" fmla="*/ 5285750 h 5427377"/>
              <a:gd name="connsiteX4" fmla="*/ 5289960 w 5308828"/>
              <a:gd name="connsiteY4" fmla="*/ 5285735 h 5427377"/>
              <a:gd name="connsiteX5" fmla="*/ 5141551 w 5308828"/>
              <a:gd name="connsiteY5" fmla="*/ 5423158 h 5427377"/>
              <a:gd name="connsiteX6" fmla="*/ 157611 w 5308828"/>
              <a:gd name="connsiteY6" fmla="*/ 5423158 h 5427377"/>
              <a:gd name="connsiteX7" fmla="*/ 17234 w 5308828"/>
              <a:gd name="connsiteY7" fmla="*/ 5306556 h 5427377"/>
              <a:gd name="connsiteX8" fmla="*/ 37010 w 5308828"/>
              <a:gd name="connsiteY8" fmla="*/ 2961411 h 5427377"/>
              <a:gd name="connsiteX9" fmla="*/ 0 w 5308828"/>
              <a:gd name="connsiteY9" fmla="*/ 195952 h 5427377"/>
              <a:gd name="connsiteX10" fmla="*/ 101102 w 5308828"/>
              <a:gd name="connsiteY10" fmla="*/ 67006 h 5427377"/>
              <a:gd name="connsiteX11" fmla="*/ 3133687 w 5308828"/>
              <a:gd name="connsiteY11" fmla="*/ 101 h 542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08828" h="5427377">
                <a:moveTo>
                  <a:pt x="3133687" y="101"/>
                </a:moveTo>
                <a:cubicBezTo>
                  <a:pt x="4184831" y="-1318"/>
                  <a:pt x="5120856" y="12162"/>
                  <a:pt x="5192373" y="46401"/>
                </a:cubicBezTo>
                <a:cubicBezTo>
                  <a:pt x="5262769" y="68146"/>
                  <a:pt x="5261059" y="140456"/>
                  <a:pt x="5266222" y="243774"/>
                </a:cubicBezTo>
                <a:cubicBezTo>
                  <a:pt x="5317752" y="1274516"/>
                  <a:pt x="5318492" y="4397333"/>
                  <a:pt x="5289976" y="5285750"/>
                </a:cubicBezTo>
                <a:lnTo>
                  <a:pt x="5289960" y="5285735"/>
                </a:lnTo>
                <a:cubicBezTo>
                  <a:pt x="5285197" y="5395001"/>
                  <a:pt x="5260349" y="5423158"/>
                  <a:pt x="5141551" y="5423158"/>
                </a:cubicBezTo>
                <a:cubicBezTo>
                  <a:pt x="4823186" y="5423158"/>
                  <a:pt x="490220" y="5432651"/>
                  <a:pt x="157611" y="5423158"/>
                </a:cubicBezTo>
                <a:cubicBezTo>
                  <a:pt x="53071" y="5418396"/>
                  <a:pt x="18420" y="5392073"/>
                  <a:pt x="17234" y="5306556"/>
                </a:cubicBezTo>
                <a:cubicBezTo>
                  <a:pt x="15353" y="5170350"/>
                  <a:pt x="37010" y="3726307"/>
                  <a:pt x="37010" y="2961411"/>
                </a:cubicBezTo>
                <a:cubicBezTo>
                  <a:pt x="37010" y="2424572"/>
                  <a:pt x="0" y="433503"/>
                  <a:pt x="0" y="195952"/>
                </a:cubicBezTo>
                <a:cubicBezTo>
                  <a:pt x="0" y="145233"/>
                  <a:pt x="679" y="94838"/>
                  <a:pt x="101102" y="67006"/>
                </a:cubicBezTo>
                <a:cubicBezTo>
                  <a:pt x="240446" y="28377"/>
                  <a:pt x="1782216" y="1925"/>
                  <a:pt x="3133687" y="101"/>
                </a:cubicBezTo>
                <a:close/>
              </a:path>
            </a:pathLst>
          </a:custGeom>
          <a:solidFill>
            <a:srgbClr val="D0D0D0"/>
          </a:solidFill>
        </p:spPr>
      </p:pic>
      <p:pic>
        <p:nvPicPr>
          <p:cNvPr id="3" name="Obrázek 2" descr="Obsah obrázku Grafika, červená, Karmín&#10;&#10;Popis byl vytvořen automaticky">
            <a:extLst>
              <a:ext uri="{FF2B5EF4-FFF2-40B4-BE49-F238E27FC236}">
                <a16:creationId xmlns:a16="http://schemas.microsoft.com/office/drawing/2014/main" id="{659AE340-A243-BE2E-9682-6C33FD2E5C4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1899" r="13107" b="31333"/>
          <a:stretch/>
        </p:blipFill>
        <p:spPr>
          <a:xfrm>
            <a:off x="8083881" y="382645"/>
            <a:ext cx="3416969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37225"/>
      </p:ext>
    </p:extLst>
  </p:cSld>
  <p:clrMapOvr>
    <a:masterClrMapping/>
  </p:clrMapOvr>
</p:sld>
</file>

<file path=ppt/theme/theme1.xml><?xml version="1.0" encoding="utf-8"?>
<a:theme xmlns:a="http://schemas.openxmlformats.org/drawingml/2006/main" name="Ronald McDonald House">
  <a:themeElements>
    <a:clrScheme name="Ronald McDonald House">
      <a:dk1>
        <a:srgbClr val="000000"/>
      </a:dk1>
      <a:lt1>
        <a:srgbClr val="FFFDE9"/>
      </a:lt1>
      <a:dk2>
        <a:srgbClr val="000000"/>
      </a:dk2>
      <a:lt2>
        <a:srgbClr val="FFFDE9"/>
      </a:lt2>
      <a:accent1>
        <a:srgbClr val="DB0007"/>
      </a:accent1>
      <a:accent2>
        <a:srgbClr val="CFC8FF"/>
      </a:accent2>
      <a:accent3>
        <a:srgbClr val="8EE6F7"/>
      </a:accent3>
      <a:accent4>
        <a:srgbClr val="FFBC0D"/>
      </a:accent4>
      <a:accent5>
        <a:srgbClr val="9CD73D"/>
      </a:accent5>
      <a:accent6>
        <a:srgbClr val="FFFDE9"/>
      </a:accent6>
      <a:hlink>
        <a:srgbClr val="DA0006"/>
      </a:hlink>
      <a:folHlink>
        <a:srgbClr val="DA0006"/>
      </a:folHlink>
    </a:clrScheme>
    <a:fontScheme name="Audrey">
      <a:majorFont>
        <a:latin typeface="Audrey Display"/>
        <a:ea typeface=""/>
        <a:cs typeface=""/>
      </a:majorFont>
      <a:minorFont>
        <a:latin typeface="Audrey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onald McDonald House Template Audrey_CZ logo" id="{BF3294E6-A485-014C-9C31-55F8742072C1}" vid="{7DEB21FF-82DB-934E-8E1B-136774B219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4E38F677DBCB4891DF3289316F970E" ma:contentTypeVersion="16" ma:contentTypeDescription="Create a new document." ma:contentTypeScope="" ma:versionID="4008bd50caa07786b039afe505fefeef">
  <xsd:schema xmlns:xsd="http://www.w3.org/2001/XMLSchema" xmlns:xs="http://www.w3.org/2001/XMLSchema" xmlns:p="http://schemas.microsoft.com/office/2006/metadata/properties" xmlns:ns2="7deaae6a-a461-44bd-a895-ad972a782597" xmlns:ns3="3ff2264a-f04f-40c0-b161-72eff28e97d1" targetNamespace="http://schemas.microsoft.com/office/2006/metadata/properties" ma:root="true" ma:fieldsID="cd4e2d1fcfe415d66261657022bfba24" ns2:_="" ns3:_="">
    <xsd:import namespace="7deaae6a-a461-44bd-a895-ad972a782597"/>
    <xsd:import namespace="3ff2264a-f04f-40c0-b161-72eff28e97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eaae6a-a461-44bd-a895-ad972a7825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36a257fb-28f5-49c4-92c3-d49665e8e1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2264a-f04f-40c0-b161-72eff28e97d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7e5dec4-699a-405b-9477-dba8ca7f5207}" ma:internalName="TaxCatchAll" ma:showField="CatchAllData" ma:web="3ff2264a-f04f-40c0-b161-72eff28e97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deaae6a-a461-44bd-a895-ad972a782597">
      <Terms xmlns="http://schemas.microsoft.com/office/infopath/2007/PartnerControls"/>
    </lcf76f155ced4ddcb4097134ff3c332f>
    <TaxCatchAll xmlns="3ff2264a-f04f-40c0-b161-72eff28e97d1" xsi:nil="true"/>
  </documentManagement>
</p:properties>
</file>

<file path=customXml/itemProps1.xml><?xml version="1.0" encoding="utf-8"?>
<ds:datastoreItem xmlns:ds="http://schemas.openxmlformats.org/officeDocument/2006/customXml" ds:itemID="{F8D57A11-BA18-435A-9F7D-B7E4E010D8D9}">
  <ds:schemaRefs>
    <ds:schemaRef ds:uri="3ff2264a-f04f-40c0-b161-72eff28e97d1"/>
    <ds:schemaRef ds:uri="7deaae6a-a461-44bd-a895-ad972a7825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9372DBC-40FB-48AA-8AC7-58D90B225C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770119-5F9E-4D56-BD35-7DDE569E1703}">
  <ds:schemaRefs>
    <ds:schemaRef ds:uri="3ff2264a-f04f-40c0-b161-72eff28e97d1"/>
    <ds:schemaRef ds:uri="7deaae6a-a461-44bd-a895-ad972a78259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1083</Words>
  <Application>Microsoft Office PowerPoint</Application>
  <PresentationFormat>Širokoúhlá obrazovka</PresentationFormat>
  <Paragraphs>122</Paragraphs>
  <Slides>24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Audrey Display</vt:lpstr>
      <vt:lpstr>Audrey Text</vt:lpstr>
      <vt:lpstr>Ronald McDonald House</vt:lpstr>
      <vt:lpstr>Prezentace aplikace PowerPoint</vt:lpstr>
      <vt:lpstr>Jeden den nosíme pyžamo tam, kam běžně nepatří</vt:lpstr>
      <vt:lpstr>Prezentace aplikace PowerPoint</vt:lpstr>
      <vt:lpstr>Co je Pyžamový den?</vt:lpstr>
      <vt:lpstr>Prezentace aplikace PowerPoint</vt:lpstr>
      <vt:lpstr>Prezentace aplikace PowerPoint</vt:lpstr>
      <vt:lpstr>Jsme vidět u známých osobností</vt:lpstr>
      <vt:lpstr>Jsme vidět ve školách</vt:lpstr>
      <vt:lpstr>Jsme vidět ve firmách</vt:lpstr>
      <vt:lpstr>Jsme vidět v nemocnicích  a institucích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MANIFEST</vt:lpstr>
      <vt:lpstr>Prezentace aplikace PowerPoint</vt:lpstr>
      <vt:lpstr>Prezentace aplikace PowerPoint</vt:lpstr>
      <vt:lpstr>Kdo za iniciativou stojí?</vt:lpstr>
      <vt:lpstr>Kdo za iniciativou stojí?</vt:lpstr>
      <vt:lpstr>Prezentace aplikace PowerPoint</vt:lpstr>
      <vt:lpstr>DĚKUJEME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Lucia Kubištová</dc:creator>
  <cp:keywords/>
  <dc:description/>
  <cp:lastModifiedBy>Barbora Vosatkova</cp:lastModifiedBy>
  <cp:revision>8</cp:revision>
  <dcterms:created xsi:type="dcterms:W3CDTF">2026-07-14T08:00:47Z</dcterms:created>
  <dcterms:modified xsi:type="dcterms:W3CDTF">2026-08-17T12:32:41Z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Confidential - Not for Public Consumption or Distribution</vt:lpwstr>
  </property>
  <property fmtid="{D5CDD505-2E9C-101B-9397-08002B2CF9AE}" pid="4" name="ContentTypeId">
    <vt:lpwstr>0x0101007D4E38F677DBCB4891DF3289316F970E</vt:lpwstr>
  </property>
  <property fmtid="{D5CDD505-2E9C-101B-9397-08002B2CF9AE}" pid="5" name="MediaServiceImageTags">
    <vt:lpwstr/>
  </property>
  <property fmtid="{D5CDD505-2E9C-101B-9397-08002B2CF9AE}" pid="6" name="MSIP_Label_8e19d756-792e-42a1-bcad-4cb9051ddd2d_Enabled">
    <vt:lpwstr>true</vt:lpwstr>
  </property>
  <property fmtid="{D5CDD505-2E9C-101B-9397-08002B2CF9AE}" pid="7" name="MSIP_Label_8e19d756-792e-42a1-bcad-4cb9051ddd2d_SetDate">
    <vt:lpwstr>2025-10-02T13:48:19Z</vt:lpwstr>
  </property>
  <property fmtid="{D5CDD505-2E9C-101B-9397-08002B2CF9AE}" pid="8" name="MSIP_Label_8e19d756-792e-42a1-bcad-4cb9051ddd2d_Method">
    <vt:lpwstr>Privileged</vt:lpwstr>
  </property>
  <property fmtid="{D5CDD505-2E9C-101B-9397-08002B2CF9AE}" pid="9" name="MSIP_Label_8e19d756-792e-42a1-bcad-4cb9051ddd2d_Name">
    <vt:lpwstr>Confidential</vt:lpwstr>
  </property>
  <property fmtid="{D5CDD505-2E9C-101B-9397-08002B2CF9AE}" pid="10" name="MSIP_Label_8e19d756-792e-42a1-bcad-4cb9051ddd2d_SiteId">
    <vt:lpwstr>41eb501a-f671-4ce0-a5bf-b64168c3705f</vt:lpwstr>
  </property>
  <property fmtid="{D5CDD505-2E9C-101B-9397-08002B2CF9AE}" pid="11" name="MSIP_Label_8e19d756-792e-42a1-bcad-4cb9051ddd2d_ActionId">
    <vt:lpwstr>ee2fa19c-bbd9-41e7-b88d-41dcac0cb9ea</vt:lpwstr>
  </property>
  <property fmtid="{D5CDD505-2E9C-101B-9397-08002B2CF9AE}" pid="12" name="MSIP_Label_8e19d756-792e-42a1-bcad-4cb9051ddd2d_ContentBits">
    <vt:lpwstr>2</vt:lpwstr>
  </property>
  <property fmtid="{D5CDD505-2E9C-101B-9397-08002B2CF9AE}" pid="13" name="MSIP_Label_8e19d756-792e-42a1-bcad-4cb9051ddd2d_Tag">
    <vt:lpwstr>50, 0, 1, 1</vt:lpwstr>
  </property>
</Properties>
</file>